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Lst>
  <p:notesMasterIdLst>
    <p:notesMasterId r:id="rId13"/>
  </p:notesMasterIdLst>
  <p:sldIdLst>
    <p:sldId id="256" r:id="rId7"/>
    <p:sldId id="12310" r:id="rId8"/>
    <p:sldId id="460" r:id="rId9"/>
    <p:sldId id="12311" r:id="rId10"/>
    <p:sldId id="12313" r:id="rId11"/>
    <p:sldId id="12314" r:id="rId12"/>
  </p:sldIdLst>
  <p:sldSz cx="12192000" cy="6858000"/>
  <p:notesSz cx="7010400" cy="9296400"/>
  <p:custDataLst>
    <p:tags r:id="rId1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2" autoAdjust="0"/>
    <p:restoredTop sz="84694" autoAdjust="0"/>
  </p:normalViewPr>
  <p:slideViewPr>
    <p:cSldViewPr snapToGrid="0" showGuides="1">
      <p:cViewPr varScale="1">
        <p:scale>
          <a:sx n="107" d="100"/>
          <a:sy n="107" d="100"/>
        </p:scale>
        <p:origin x="1248" y="176"/>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da-DK"/>
          </a:p>
        </p:txBody>
      </p:sp>
      <p:sp>
        <p:nvSpPr>
          <p:cNvPr id="3" name="Pladsholder til dato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E7FD6D-5EF2-483E-928C-68333B517FA8}" type="datetimeFigureOut">
              <a:rPr lang="da-DK" smtClean="0"/>
              <a:t>05.03.2024</a:t>
            </a:fld>
            <a:endParaRPr lang="da-DK"/>
          </a:p>
        </p:txBody>
      </p:sp>
      <p:sp>
        <p:nvSpPr>
          <p:cNvPr id="4" name="Pladsholder til slidebillede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da-DK"/>
          </a:p>
        </p:txBody>
      </p:sp>
      <p:sp>
        <p:nvSpPr>
          <p:cNvPr id="5" name="Pladsholder til not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da-DK"/>
          </a:p>
        </p:txBody>
      </p:sp>
      <p:sp>
        <p:nvSpPr>
          <p:cNvPr id="7" name="Pladsholder til slide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EA7B930-6A90-45FA-94D9-5388C3770CC0}" type="slidenum">
              <a:rPr lang="da-DK" smtClean="0"/>
              <a:t>‹nr.›</a:t>
            </a:fld>
            <a:endParaRPr lang="da-DK"/>
          </a:p>
        </p:txBody>
      </p:sp>
    </p:spTree>
    <p:extLst>
      <p:ext uri="{BB962C8B-B14F-4D97-AF65-F5344CB8AC3E}">
        <p14:creationId xmlns:p14="http://schemas.microsoft.com/office/powerpoint/2010/main" val="258130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EA7B930-6A90-45FA-94D9-5388C3770CC0}" type="slidenum">
              <a:rPr lang="da-DK" smtClean="0"/>
              <a:t>2</a:t>
            </a:fld>
            <a:endParaRPr lang="da-DK"/>
          </a:p>
        </p:txBody>
      </p:sp>
    </p:spTree>
    <p:extLst>
      <p:ext uri="{BB962C8B-B14F-4D97-AF65-F5344CB8AC3E}">
        <p14:creationId xmlns:p14="http://schemas.microsoft.com/office/powerpoint/2010/main" val="69319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ea typeface="Verdana" panose="020B0604030504040204" pitchFamily="34" charset="0"/>
            </a:endParaRPr>
          </a:p>
          <a:p>
            <a:endParaRPr lang="da-DK" dirty="0"/>
          </a:p>
        </p:txBody>
      </p:sp>
      <p:sp>
        <p:nvSpPr>
          <p:cNvPr id="4" name="Pladsholder til slidenummer 3"/>
          <p:cNvSpPr>
            <a:spLocks noGrp="1"/>
          </p:cNvSpPr>
          <p:nvPr>
            <p:ph type="sldNum" sz="quarter" idx="5"/>
          </p:nvPr>
        </p:nvSpPr>
        <p:spPr/>
        <p:txBody>
          <a:bodyPr/>
          <a:lstStyle/>
          <a:p>
            <a:fld id="{2EA7B930-6A90-45FA-94D9-5388C3770CC0}" type="slidenum">
              <a:rPr lang="da-DK" smtClean="0"/>
              <a:t>3</a:t>
            </a:fld>
            <a:endParaRPr lang="da-DK"/>
          </a:p>
        </p:txBody>
      </p:sp>
    </p:spTree>
    <p:extLst>
      <p:ext uri="{BB962C8B-B14F-4D97-AF65-F5344CB8AC3E}">
        <p14:creationId xmlns:p14="http://schemas.microsoft.com/office/powerpoint/2010/main" val="297195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EA7B930-6A90-45FA-94D9-5388C3770CC0}" type="slidenum">
              <a:rPr lang="da-DK" smtClean="0"/>
              <a:t>4</a:t>
            </a:fld>
            <a:endParaRPr lang="da-DK"/>
          </a:p>
        </p:txBody>
      </p:sp>
    </p:spTree>
    <p:extLst>
      <p:ext uri="{BB962C8B-B14F-4D97-AF65-F5344CB8AC3E}">
        <p14:creationId xmlns:p14="http://schemas.microsoft.com/office/powerpoint/2010/main" val="1134087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orside med billede">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906ABD-8CB4-47E3-99BB-DC7CAE6C4AF1}"/>
              </a:ext>
            </a:extLst>
          </p:cNvPr>
          <p:cNvGraphicFramePr>
            <a:graphicFrameLocks noChangeAspect="1"/>
          </p:cNvGraphicFramePr>
          <p:nvPr>
            <p:custDataLst>
              <p:tags r:id="rId1"/>
            </p:custDataLst>
            <p:extLst>
              <p:ext uri="{D42A27DB-BD31-4B8C-83A1-F6EECF244321}">
                <p14:modId xmlns:p14="http://schemas.microsoft.com/office/powerpoint/2010/main" val="28414597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 imgW="314" imgH="314" progId="TCLayout.ActiveDocument.1">
                  <p:embed/>
                </p:oleObj>
              </mc:Choice>
              <mc:Fallback>
                <p:oleObj name="think-cell Slide" r:id="rId4" imgW="314" imgH="314"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8AE00C99-13AB-49C5-916E-418C378CE564}"/>
              </a:ext>
            </a:extLst>
          </p:cNvPr>
          <p:cNvSpPr>
            <a:spLocks noGrp="1"/>
          </p:cNvSpPr>
          <p:nvPr>
            <p:ph type="body" sz="quarter" idx="13" hasCustomPrompt="1"/>
          </p:nvPr>
        </p:nvSpPr>
        <p:spPr>
          <a:xfrm>
            <a:off x="931333" y="6490496"/>
            <a:ext cx="3441700" cy="138436"/>
          </a:xfrm>
        </p:spPr>
        <p:txBody>
          <a:bodyPr>
            <a:spAutoFit/>
          </a:bodyPr>
          <a:lstStyle>
            <a:lvl1pPr marL="0" indent="0">
              <a:buNone/>
              <a:defRPr sz="900">
                <a:solidFill>
                  <a:schemeClr val="bg1"/>
                </a:solidFill>
              </a:defRPr>
            </a:lvl1pPr>
          </a:lstStyle>
          <a:p>
            <a:pPr lvl="0"/>
            <a:r>
              <a:rPr lang="da-DK" dirty="0"/>
              <a:t>Afsender, dato</a:t>
            </a:r>
          </a:p>
        </p:txBody>
      </p:sp>
      <p:sp>
        <p:nvSpPr>
          <p:cNvPr id="2" name="OVERSKRIFT"/>
          <p:cNvSpPr>
            <a:spLocks noGrp="1"/>
          </p:cNvSpPr>
          <p:nvPr>
            <p:ph type="ctrTitle" hasCustomPrompt="1"/>
          </p:nvPr>
        </p:nvSpPr>
        <p:spPr>
          <a:xfrm>
            <a:off x="928158" y="3055483"/>
            <a:ext cx="8686801" cy="935090"/>
          </a:xfrm>
        </p:spPr>
        <p:txBody>
          <a:bodyPr anchor="b" anchorCtr="0"/>
          <a:lstStyle>
            <a:lvl1pPr>
              <a:lnSpc>
                <a:spcPct val="110000"/>
              </a:lnSpc>
              <a:defRPr sz="3000">
                <a:solidFill>
                  <a:srgbClr val="FFFFFF"/>
                </a:solidFill>
              </a:defRPr>
            </a:lvl1pPr>
          </a:lstStyle>
          <a:p>
            <a:r>
              <a:rPr lang="da-DK" dirty="0"/>
              <a:t>Indsæt overskrift</a:t>
            </a:r>
          </a:p>
        </p:txBody>
      </p:sp>
      <p:sp>
        <p:nvSpPr>
          <p:cNvPr id="3" name="UNDEROVERSKRIFT"/>
          <p:cNvSpPr>
            <a:spLocks noGrp="1"/>
          </p:cNvSpPr>
          <p:nvPr>
            <p:ph type="subTitle" idx="1" hasCustomPrompt="1"/>
          </p:nvPr>
        </p:nvSpPr>
        <p:spPr>
          <a:xfrm>
            <a:off x="931333" y="4205187"/>
            <a:ext cx="8686801" cy="232692"/>
          </a:xfrm>
        </p:spPr>
        <p:txBody>
          <a:bodyPr>
            <a:noAutofit/>
          </a:bodyPr>
          <a:lstStyle>
            <a:lvl1pPr marL="0" indent="0" algn="l">
              <a:buNone/>
              <a:defRPr sz="14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Indsæt underoverskrift</a:t>
            </a:r>
          </a:p>
        </p:txBody>
      </p:sp>
      <p:sp>
        <p:nvSpPr>
          <p:cNvPr id="7" name="AutoShape 4">
            <a:extLst>
              <a:ext uri="{FF2B5EF4-FFF2-40B4-BE49-F238E27FC236}">
                <a16:creationId xmlns:a16="http://schemas.microsoft.com/office/drawing/2014/main" id="{55895895-7AFD-48F2-BA84-512EB8A9656E}"/>
              </a:ext>
            </a:extLst>
          </p:cNvPr>
          <p:cNvSpPr>
            <a:spLocks/>
          </p:cNvSpPr>
          <p:nvPr/>
        </p:nvSpPr>
        <p:spPr bwMode="gray">
          <a:xfrm>
            <a:off x="-2400299" y="1"/>
            <a:ext cx="23028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1000" b="0" noProof="1">
                <a:solidFill>
                  <a:schemeClr val="accent1"/>
                </a:solidFill>
                <a:latin typeface="Arial" panose="020B0604020202020204" pitchFamily="34" charset="0"/>
                <a:cs typeface="Arial" panose="020B0604020202020204" pitchFamily="34" charset="0"/>
              </a:rPr>
              <a:t>Indsæt en forside med et andet billede:</a:t>
            </a:r>
            <a:br>
              <a:rPr lang="da-DK" altLang="da-DK" sz="1000" b="0" noProof="1">
                <a:solidFill>
                  <a:schemeClr val="accent1"/>
                </a:solidFill>
                <a:latin typeface="Arial" panose="020B0604020202020204" pitchFamily="34" charset="0"/>
                <a:cs typeface="Arial" panose="020B0604020202020204" pitchFamily="34" charset="0"/>
              </a:rPr>
            </a:br>
            <a:r>
              <a:rPr lang="da-DK" altLang="da-DK" sz="1000" b="0" noProof="1">
                <a:solidFill>
                  <a:schemeClr val="tx1"/>
                </a:solidFill>
                <a:latin typeface="Arial" panose="020B0604020202020204" pitchFamily="34" charset="0"/>
                <a:cs typeface="Arial" panose="020B0604020202020204" pitchFamily="34" charset="0"/>
              </a:rPr>
              <a:t>Gå til PFA Pension fanen og vælg </a:t>
            </a:r>
            <a:br>
              <a:rPr lang="da-DK" altLang="da-DK" sz="1000" b="0" noProof="1">
                <a:solidFill>
                  <a:schemeClr val="tx1"/>
                </a:solidFill>
                <a:latin typeface="Arial" panose="020B0604020202020204" pitchFamily="34" charset="0"/>
                <a:cs typeface="Arial" panose="020B0604020202020204" pitchFamily="34" charset="0"/>
              </a:rPr>
            </a:br>
            <a:r>
              <a:rPr lang="da-DK" altLang="da-DK" sz="1000" b="0" noProof="1">
                <a:solidFill>
                  <a:schemeClr val="tx1"/>
                </a:solidFill>
                <a:latin typeface="Arial" panose="020B0604020202020204" pitchFamily="34" charset="0"/>
                <a:cs typeface="Arial" panose="020B0604020202020204" pitchFamily="34" charset="0"/>
              </a:rPr>
              <a:t>en forside med et andet billede i </a:t>
            </a:r>
            <a:br>
              <a:rPr lang="da-DK" altLang="da-DK" sz="1000" b="0" noProof="1">
                <a:solidFill>
                  <a:schemeClr val="tx1"/>
                </a:solidFill>
                <a:latin typeface="Arial" panose="020B0604020202020204" pitchFamily="34" charset="0"/>
                <a:cs typeface="Arial" panose="020B0604020202020204" pitchFamily="34" charset="0"/>
              </a:rPr>
            </a:br>
            <a:r>
              <a:rPr lang="da-DK" altLang="da-DK" sz="1000" b="0" noProof="1">
                <a:solidFill>
                  <a:schemeClr val="tx1"/>
                </a:solidFill>
                <a:latin typeface="Arial" panose="020B0604020202020204" pitchFamily="34" charset="0"/>
                <a:cs typeface="Arial" panose="020B0604020202020204" pitchFamily="34" charset="0"/>
              </a:rPr>
              <a:t>drop-down menuen ”Forsider”</a:t>
            </a:r>
          </a:p>
        </p:txBody>
      </p:sp>
      <p:sp>
        <p:nvSpPr>
          <p:cNvPr id="48" name="AutoShape 4">
            <a:extLst>
              <a:ext uri="{FF2B5EF4-FFF2-40B4-BE49-F238E27FC236}">
                <a16:creationId xmlns:a16="http://schemas.microsoft.com/office/drawing/2014/main" id="{E0881CC5-BC3E-4C0D-B85E-BB655BDE34C8}"/>
              </a:ext>
            </a:extLst>
          </p:cNvPr>
          <p:cNvSpPr>
            <a:spLocks/>
          </p:cNvSpPr>
          <p:nvPr/>
        </p:nvSpPr>
        <p:spPr bwMode="gray">
          <a:xfrm>
            <a:off x="-2400299" y="4655820"/>
            <a:ext cx="2302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1000" b="0" noProof="1">
                <a:solidFill>
                  <a:schemeClr val="accent1"/>
                </a:solidFill>
                <a:latin typeface="Arial" panose="020B0604020202020204" pitchFamily="34" charset="0"/>
                <a:cs typeface="Arial" panose="020B0604020202020204" pitchFamily="34" charset="0"/>
              </a:rPr>
              <a:t>Bemærk at der på forsider </a:t>
            </a:r>
            <a:br>
              <a:rPr lang="da-DK" altLang="da-DK" sz="1000" b="0" noProof="1">
                <a:solidFill>
                  <a:schemeClr val="accent1"/>
                </a:solidFill>
                <a:latin typeface="Arial" panose="020B0604020202020204" pitchFamily="34" charset="0"/>
                <a:cs typeface="Arial" panose="020B0604020202020204" pitchFamily="34" charset="0"/>
              </a:rPr>
            </a:br>
            <a:r>
              <a:rPr lang="da-DK" altLang="da-DK" sz="1000" b="0" noProof="1">
                <a:solidFill>
                  <a:schemeClr val="accent1"/>
                </a:solidFill>
                <a:latin typeface="Arial" panose="020B0604020202020204" pitchFamily="34" charset="0"/>
                <a:cs typeface="Arial" panose="020B0604020202020204" pitchFamily="34" charset="0"/>
              </a:rPr>
              <a:t>og breaker slides kun må benyttes billeder fra PFA’s egen billedbank.</a:t>
            </a:r>
            <a:endParaRPr lang="da-DK" altLang="da-DK" sz="1000" b="1" noProof="1">
              <a:latin typeface="Arial" panose="020B0604020202020204" pitchFamily="34" charset="0"/>
              <a:cs typeface="Arial" panose="020B0604020202020204" pitchFamily="34" charset="0"/>
            </a:endParaRPr>
          </a:p>
        </p:txBody>
      </p:sp>
      <p:pic>
        <p:nvPicPr>
          <p:cNvPr id="131" name="Picture 130">
            <a:extLst>
              <a:ext uri="{FF2B5EF4-FFF2-40B4-BE49-F238E27FC236}">
                <a16:creationId xmlns:a16="http://schemas.microsoft.com/office/drawing/2014/main" id="{ED34E370-E8FF-4601-9806-26C61A029FAB}"/>
              </a:ext>
            </a:extLst>
          </p:cNvPr>
          <p:cNvPicPr>
            <a:picLocks noChangeAspect="1"/>
          </p:cNvPicPr>
          <p:nvPr/>
        </p:nvPicPr>
        <p:blipFill>
          <a:blip r:embed="rId6"/>
          <a:stretch>
            <a:fillRect/>
          </a:stretch>
        </p:blipFill>
        <p:spPr>
          <a:xfrm>
            <a:off x="-1970549" y="703792"/>
            <a:ext cx="1871634" cy="3804234"/>
          </a:xfrm>
          <a:prstGeom prst="rect">
            <a:avLst/>
          </a:prstGeom>
        </p:spPr>
      </p:pic>
    </p:spTree>
    <p:extLst>
      <p:ext uri="{BB962C8B-B14F-4D97-AF65-F5344CB8AC3E}">
        <p14:creationId xmlns:p14="http://schemas.microsoft.com/office/powerpoint/2010/main" val="7271576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billede og 5 grå tekstkasser">
    <p:spTree>
      <p:nvGrpSpPr>
        <p:cNvPr id="1" name=""/>
        <p:cNvGrpSpPr/>
        <p:nvPr/>
      </p:nvGrpSpPr>
      <p:grpSpPr>
        <a:xfrm>
          <a:off x="0" y="0"/>
          <a:ext cx="0" cy="0"/>
          <a:chOff x="0" y="0"/>
          <a:chExt cx="0" cy="0"/>
        </a:xfrm>
      </p:grpSpPr>
      <p:sp>
        <p:nvSpPr>
          <p:cNvPr id="10" name="Content Placeholder 2"/>
          <p:cNvSpPr>
            <a:spLocks noGrp="1"/>
          </p:cNvSpPr>
          <p:nvPr>
            <p:ph sz="quarter" idx="13" hasCustomPrompt="1"/>
          </p:nvPr>
        </p:nvSpPr>
        <p:spPr>
          <a:xfrm>
            <a:off x="480001" y="1772817"/>
            <a:ext cx="5377607" cy="1980001"/>
          </a:xfrm>
        </p:spPr>
        <p:txBody>
          <a:bodyPr/>
          <a:lstStyle>
            <a:lvl1pPr marL="0" indent="0">
              <a:spcBef>
                <a:spcPts val="0"/>
              </a:spcBef>
              <a:buNone/>
              <a:defRPr baseline="0">
                <a:solidFill>
                  <a:schemeClr val="tx1"/>
                </a:solidFill>
                <a:latin typeface="+mn-lt"/>
                <a:cs typeface="SignaColumn-Bold" pitchFamily="50" charset="0"/>
              </a:defRPr>
            </a:lvl1pPr>
            <a:lvl2pPr marL="0" indent="0">
              <a:spcBef>
                <a:spcPts val="0"/>
              </a:spcBef>
              <a:buNone/>
              <a:defRPr>
                <a:latin typeface="+mn-lt"/>
              </a:defRPr>
            </a:lvl2pPr>
            <a:lvl3pPr marL="108000">
              <a:spcBef>
                <a:spcPts val="0"/>
              </a:spcBef>
              <a:defRPr>
                <a:latin typeface="+mn-lt"/>
              </a:defRPr>
            </a:lvl3pPr>
            <a:lvl4pPr marL="216000">
              <a:spcBef>
                <a:spcPts val="0"/>
              </a:spcBef>
              <a:defRPr>
                <a:latin typeface="+mn-lt"/>
              </a:defRPr>
            </a:lvl4pPr>
            <a:lvl5pPr marL="324000">
              <a:spcBef>
                <a:spcPts val="0"/>
              </a:spcBef>
              <a:defRPr>
                <a:latin typeface="+mn-lt"/>
              </a:defRPr>
            </a:lvl5pPr>
            <a:lvl6pPr marL="432000">
              <a:defRPr>
                <a:latin typeface="+mn-lt"/>
              </a:defRPr>
            </a:lvl6pPr>
            <a:lvl7pPr>
              <a:defRPr>
                <a:latin typeface="+mn-lt"/>
              </a:defRPr>
            </a:lvl7pPr>
            <a:lvl8pPr>
              <a:defRPr>
                <a:latin typeface="+mn-lt"/>
              </a:defRPr>
            </a:lvl8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a:t>
            </a:r>
            <a:endParaRPr lang="da-DK" dirty="0"/>
          </a:p>
          <a:p>
            <a:pPr lvl="6"/>
            <a:r>
              <a:rPr lang="da-DK" dirty="0" err="1"/>
              <a:t>Seven</a:t>
            </a:r>
            <a:endParaRPr lang="da-DK" dirty="0"/>
          </a:p>
          <a:p>
            <a:pPr lvl="7"/>
            <a:r>
              <a:rPr lang="da-DK" dirty="0" err="1"/>
              <a:t>Eight</a:t>
            </a:r>
            <a:endParaRPr lang="da-DK" dirty="0"/>
          </a:p>
          <a:p>
            <a:pPr lvl="7"/>
            <a:r>
              <a:rPr lang="da-DK" dirty="0"/>
              <a:t>Nine</a:t>
            </a:r>
          </a:p>
        </p:txBody>
      </p:sp>
      <p:sp>
        <p:nvSpPr>
          <p:cNvPr id="11" name="Text Placeholder 3"/>
          <p:cNvSpPr>
            <a:spLocks noGrp="1"/>
          </p:cNvSpPr>
          <p:nvPr>
            <p:ph type="body" sz="quarter" idx="15" hasCustomPrompt="1"/>
          </p:nvPr>
        </p:nvSpPr>
        <p:spPr>
          <a:xfrm>
            <a:off x="478367" y="4077072"/>
            <a:ext cx="2054356" cy="2339602"/>
          </a:xfrm>
          <a:solidFill>
            <a:schemeClr val="bg2"/>
          </a:solidFill>
        </p:spPr>
        <p:txBody>
          <a:bodyPr lIns="72000" tIns="612000" rIns="72000" bIns="72000"/>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Text Placeholder 4"/>
          <p:cNvSpPr>
            <a:spLocks noGrp="1"/>
          </p:cNvSpPr>
          <p:nvPr>
            <p:ph type="body" sz="quarter" idx="16" hasCustomPrompt="1"/>
          </p:nvPr>
        </p:nvSpPr>
        <p:spPr>
          <a:xfrm>
            <a:off x="478367" y="4077072"/>
            <a:ext cx="2054356" cy="533034"/>
          </a:xfrm>
        </p:spPr>
        <p:txBody>
          <a:bodyPr lIns="72000" tIns="54000"/>
          <a:lstStyle>
            <a:lvl1pPr marL="0" indent="0">
              <a:lnSpc>
                <a:spcPct val="100000"/>
              </a:lnSpc>
              <a:buNone/>
              <a:defRPr sz="3200" cap="all" baseline="0">
                <a:solidFill>
                  <a:schemeClr val="accent1"/>
                </a:solidFill>
                <a:latin typeface="+mj-lt"/>
              </a:defRPr>
            </a:lvl1pPr>
          </a:lstStyle>
          <a:p>
            <a:pPr lvl="0"/>
            <a:r>
              <a:rPr lang="da-DK" dirty="0"/>
              <a:t>#</a:t>
            </a:r>
          </a:p>
        </p:txBody>
      </p:sp>
      <p:sp>
        <p:nvSpPr>
          <p:cNvPr id="16" name="Text Placeholder 5"/>
          <p:cNvSpPr>
            <a:spLocks noGrp="1"/>
          </p:cNvSpPr>
          <p:nvPr>
            <p:ph type="body" sz="quarter" idx="17" hasCustomPrompt="1"/>
          </p:nvPr>
        </p:nvSpPr>
        <p:spPr>
          <a:xfrm>
            <a:off x="2772589" y="4077072"/>
            <a:ext cx="2054356" cy="2339602"/>
          </a:xfrm>
          <a:solidFill>
            <a:schemeClr val="bg2"/>
          </a:solidFill>
        </p:spPr>
        <p:txBody>
          <a:bodyPr lIns="72000" tIns="612000" rIns="72000" bIns="72000"/>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Text Placeholder 6"/>
          <p:cNvSpPr>
            <a:spLocks noGrp="1"/>
          </p:cNvSpPr>
          <p:nvPr>
            <p:ph type="body" sz="quarter" idx="18" hasCustomPrompt="1"/>
          </p:nvPr>
        </p:nvSpPr>
        <p:spPr>
          <a:xfrm>
            <a:off x="2772589" y="4077072"/>
            <a:ext cx="2054356" cy="533034"/>
          </a:xfrm>
        </p:spPr>
        <p:txBody>
          <a:bodyPr lIns="72000" tIns="54000"/>
          <a:lstStyle>
            <a:lvl1pPr marL="0" indent="0">
              <a:lnSpc>
                <a:spcPct val="100000"/>
              </a:lnSpc>
              <a:buNone/>
              <a:defRPr sz="3200" cap="all" baseline="0">
                <a:solidFill>
                  <a:schemeClr val="accent1"/>
                </a:solidFill>
                <a:latin typeface="+mj-lt"/>
              </a:defRPr>
            </a:lvl1pPr>
          </a:lstStyle>
          <a:p>
            <a:pPr lvl="0"/>
            <a:r>
              <a:rPr lang="da-DK" dirty="0"/>
              <a:t>#</a:t>
            </a:r>
          </a:p>
        </p:txBody>
      </p:sp>
      <p:sp>
        <p:nvSpPr>
          <p:cNvPr id="18" name="Text Placeholder 7"/>
          <p:cNvSpPr>
            <a:spLocks noGrp="1"/>
          </p:cNvSpPr>
          <p:nvPr>
            <p:ph type="body" sz="quarter" idx="19" hasCustomPrompt="1"/>
          </p:nvPr>
        </p:nvSpPr>
        <p:spPr>
          <a:xfrm>
            <a:off x="5066809" y="4077072"/>
            <a:ext cx="2054356" cy="2339602"/>
          </a:xfrm>
          <a:solidFill>
            <a:schemeClr val="bg2"/>
          </a:solidFill>
        </p:spPr>
        <p:txBody>
          <a:bodyPr lIns="72000" tIns="612000" rIns="72000" bIns="72000"/>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8"/>
          <p:cNvSpPr>
            <a:spLocks noGrp="1"/>
          </p:cNvSpPr>
          <p:nvPr>
            <p:ph type="body" sz="quarter" idx="20" hasCustomPrompt="1"/>
          </p:nvPr>
        </p:nvSpPr>
        <p:spPr>
          <a:xfrm>
            <a:off x="5068822" y="4077072"/>
            <a:ext cx="2054356" cy="533034"/>
          </a:xfrm>
        </p:spPr>
        <p:txBody>
          <a:bodyPr lIns="72000" tIns="54000"/>
          <a:lstStyle>
            <a:lvl1pPr marL="0" indent="0">
              <a:lnSpc>
                <a:spcPct val="100000"/>
              </a:lnSpc>
              <a:buNone/>
              <a:defRPr sz="3200" cap="all" baseline="0">
                <a:solidFill>
                  <a:schemeClr val="accent1"/>
                </a:solidFill>
                <a:latin typeface="+mj-lt"/>
              </a:defRPr>
            </a:lvl1pPr>
          </a:lstStyle>
          <a:p>
            <a:pPr lvl="0"/>
            <a:r>
              <a:rPr lang="da-DK" dirty="0"/>
              <a:t>#</a:t>
            </a:r>
          </a:p>
        </p:txBody>
      </p:sp>
      <p:sp>
        <p:nvSpPr>
          <p:cNvPr id="20" name="Text Placeholder 9"/>
          <p:cNvSpPr>
            <a:spLocks noGrp="1"/>
          </p:cNvSpPr>
          <p:nvPr>
            <p:ph type="body" sz="quarter" idx="21" hasCustomPrompt="1"/>
          </p:nvPr>
        </p:nvSpPr>
        <p:spPr>
          <a:xfrm>
            <a:off x="7361030" y="4077072"/>
            <a:ext cx="2054356" cy="2339602"/>
          </a:xfrm>
          <a:solidFill>
            <a:schemeClr val="bg2"/>
          </a:solidFill>
        </p:spPr>
        <p:txBody>
          <a:bodyPr lIns="72000" tIns="612000" rIns="72000" bIns="72000"/>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1" name="Text Placeholder 10"/>
          <p:cNvSpPr>
            <a:spLocks noGrp="1"/>
          </p:cNvSpPr>
          <p:nvPr>
            <p:ph type="body" sz="quarter" idx="22" hasCustomPrompt="1"/>
          </p:nvPr>
        </p:nvSpPr>
        <p:spPr>
          <a:xfrm>
            <a:off x="7361030" y="4077072"/>
            <a:ext cx="2054356" cy="533034"/>
          </a:xfrm>
        </p:spPr>
        <p:txBody>
          <a:bodyPr lIns="72000" tIns="54000"/>
          <a:lstStyle>
            <a:lvl1pPr marL="0" indent="0">
              <a:lnSpc>
                <a:spcPct val="100000"/>
              </a:lnSpc>
              <a:buNone/>
              <a:defRPr sz="3200" cap="all" baseline="0">
                <a:solidFill>
                  <a:schemeClr val="accent1"/>
                </a:solidFill>
                <a:latin typeface="+mj-lt"/>
              </a:defRPr>
            </a:lvl1pPr>
          </a:lstStyle>
          <a:p>
            <a:pPr lvl="0"/>
            <a:r>
              <a:rPr lang="da-DK" dirty="0"/>
              <a:t>#</a:t>
            </a:r>
          </a:p>
        </p:txBody>
      </p:sp>
      <p:sp>
        <p:nvSpPr>
          <p:cNvPr id="22" name="Text Placeholder 11"/>
          <p:cNvSpPr>
            <a:spLocks noGrp="1"/>
          </p:cNvSpPr>
          <p:nvPr>
            <p:ph type="body" sz="quarter" idx="23" hasCustomPrompt="1"/>
          </p:nvPr>
        </p:nvSpPr>
        <p:spPr>
          <a:xfrm>
            <a:off x="9655250" y="4077072"/>
            <a:ext cx="2054356" cy="2339602"/>
          </a:xfrm>
          <a:solidFill>
            <a:schemeClr val="bg2"/>
          </a:solidFill>
        </p:spPr>
        <p:txBody>
          <a:bodyPr lIns="72000" tIns="612000" rIns="72000" bIns="72000"/>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Text Placeholder 12"/>
          <p:cNvSpPr>
            <a:spLocks noGrp="1"/>
          </p:cNvSpPr>
          <p:nvPr>
            <p:ph type="body" sz="quarter" idx="24" hasCustomPrompt="1"/>
          </p:nvPr>
        </p:nvSpPr>
        <p:spPr>
          <a:xfrm>
            <a:off x="9655250" y="4077072"/>
            <a:ext cx="2054356" cy="533034"/>
          </a:xfrm>
        </p:spPr>
        <p:txBody>
          <a:bodyPr lIns="72000" tIns="54000"/>
          <a:lstStyle>
            <a:lvl1pPr marL="0" indent="0">
              <a:lnSpc>
                <a:spcPct val="100000"/>
              </a:lnSpc>
              <a:buNone/>
              <a:defRPr sz="3200" cap="all" baseline="0">
                <a:solidFill>
                  <a:schemeClr val="accent1"/>
                </a:solidFill>
                <a:latin typeface="+mj-lt"/>
              </a:defRPr>
            </a:lvl1pPr>
          </a:lstStyle>
          <a:p>
            <a:pPr lvl="0"/>
            <a:r>
              <a:rPr lang="da-DK" dirty="0"/>
              <a:t>#</a:t>
            </a:r>
          </a:p>
        </p:txBody>
      </p:sp>
      <p:sp>
        <p:nvSpPr>
          <p:cNvPr id="9" name="Picture Placeholder 13"/>
          <p:cNvSpPr>
            <a:spLocks noGrp="1"/>
          </p:cNvSpPr>
          <p:nvPr>
            <p:ph type="pic" sz="quarter" idx="14" hasCustomPrompt="1"/>
          </p:nvPr>
        </p:nvSpPr>
        <p:spPr>
          <a:xfrm>
            <a:off x="6335184" y="1771650"/>
            <a:ext cx="5378449" cy="1980000"/>
          </a:xfrm>
        </p:spPr>
        <p:txBody>
          <a:bodyPr/>
          <a:lstStyle>
            <a:lvl1pPr marL="0" indent="0" algn="ctr">
              <a:buFontTx/>
              <a:buNone/>
              <a:defRPr/>
            </a:lvl1pPr>
          </a:lstStyle>
          <a:p>
            <a:r>
              <a:rPr lang="da-DK" dirty="0"/>
              <a:t>Indsæt billede</a:t>
            </a:r>
          </a:p>
        </p:txBody>
      </p:sp>
      <p:sp>
        <p:nvSpPr>
          <p:cNvPr id="40" name="Date Placeholder 2">
            <a:extLst>
              <a:ext uri="{FF2B5EF4-FFF2-40B4-BE49-F238E27FC236}">
                <a16:creationId xmlns:a16="http://schemas.microsoft.com/office/drawing/2014/main" id="{30C2DD85-53E1-44BE-BC44-8743B032BAED}"/>
              </a:ext>
            </a:extLst>
          </p:cNvPr>
          <p:cNvSpPr>
            <a:spLocks noGrp="1"/>
          </p:cNvSpPr>
          <p:nvPr>
            <p:ph type="dt" sz="half" idx="10"/>
          </p:nvPr>
        </p:nvSpPr>
        <p:spPr>
          <a:xfrm>
            <a:off x="478368" y="6497198"/>
            <a:ext cx="1825211" cy="360802"/>
          </a:xfrm>
        </p:spPr>
        <p:txBody>
          <a:bodyPr/>
          <a:lstStyle/>
          <a:p>
            <a:fld id="{ECF442D4-C674-45CE-86CA-0AAE79ECAAF6}" type="datetime1">
              <a:rPr lang="da-DK" smtClean="0"/>
              <a:t>05.03.2024</a:t>
            </a:fld>
            <a:endParaRPr lang="da-DK" dirty="0"/>
          </a:p>
        </p:txBody>
      </p:sp>
      <p:sp>
        <p:nvSpPr>
          <p:cNvPr id="41" name="Footer Placeholder 3">
            <a:extLst>
              <a:ext uri="{FF2B5EF4-FFF2-40B4-BE49-F238E27FC236}">
                <a16:creationId xmlns:a16="http://schemas.microsoft.com/office/drawing/2014/main" id="{1EB2085F-4F2E-4DC8-9E81-A77ED929009C}"/>
              </a:ext>
            </a:extLst>
          </p:cNvPr>
          <p:cNvSpPr>
            <a:spLocks noGrp="1"/>
          </p:cNvSpPr>
          <p:nvPr>
            <p:ph type="ftr" sz="quarter" idx="11"/>
          </p:nvPr>
        </p:nvSpPr>
        <p:spPr>
          <a:xfrm>
            <a:off x="2303579" y="6497198"/>
            <a:ext cx="5722821" cy="360802"/>
          </a:xfrm>
        </p:spPr>
        <p:txBody>
          <a:bodyPr/>
          <a:lstStyle/>
          <a:p>
            <a:endParaRPr lang="da-DK" dirty="0"/>
          </a:p>
        </p:txBody>
      </p:sp>
      <p:sp>
        <p:nvSpPr>
          <p:cNvPr id="42" name="Slide Number Placeholder 4">
            <a:extLst>
              <a:ext uri="{FF2B5EF4-FFF2-40B4-BE49-F238E27FC236}">
                <a16:creationId xmlns:a16="http://schemas.microsoft.com/office/drawing/2014/main" id="{90687418-8C43-464A-B0ED-4858495C2A77}"/>
              </a:ext>
            </a:extLst>
          </p:cNvPr>
          <p:cNvSpPr>
            <a:spLocks noGrp="1"/>
          </p:cNvSpPr>
          <p:nvPr>
            <p:ph type="sldNum" sz="quarter" idx="12"/>
          </p:nvPr>
        </p:nvSpPr>
        <p:spPr>
          <a:xfrm>
            <a:off x="0" y="6497198"/>
            <a:ext cx="431371" cy="360802"/>
          </a:xfrm>
        </p:spPr>
        <p:txBody>
          <a:bodyPr/>
          <a:lstStyle/>
          <a:p>
            <a:fld id="{73381D07-88BB-459F-ABE7-0525228266A4}" type="slidenum">
              <a:rPr lang="da-DK" smtClean="0"/>
              <a:t>‹nr.›</a:t>
            </a:fld>
            <a:endParaRPr lang="da-DK" dirty="0"/>
          </a:p>
        </p:txBody>
      </p:sp>
      <p:sp>
        <p:nvSpPr>
          <p:cNvPr id="3" name="Title 2">
            <a:extLst>
              <a:ext uri="{FF2B5EF4-FFF2-40B4-BE49-F238E27FC236}">
                <a16:creationId xmlns:a16="http://schemas.microsoft.com/office/drawing/2014/main" id="{2A57FD97-E054-461D-A589-6C11E7F33985}"/>
              </a:ext>
            </a:extLst>
          </p:cNvPr>
          <p:cNvSpPr>
            <a:spLocks noGrp="1"/>
          </p:cNvSpPr>
          <p:nvPr>
            <p:ph type="title" hasCustomPrompt="1"/>
          </p:nvPr>
        </p:nvSpPr>
        <p:spPr/>
        <p:txBody>
          <a:bodyPr/>
          <a:lstStyle>
            <a:lvl1pPr>
              <a:defRPr/>
            </a:lvl1pPr>
          </a:lstStyle>
          <a:p>
            <a:r>
              <a:rPr lang="da-DK" dirty="0"/>
              <a:t>Indsæt overskrift </a:t>
            </a:r>
            <a:br>
              <a:rPr lang="da-DK" dirty="0"/>
            </a:br>
            <a:r>
              <a:rPr lang="da-DK" dirty="0"/>
              <a:t>i maksimalt to linjer</a:t>
            </a:r>
          </a:p>
        </p:txBody>
      </p:sp>
      <p:sp>
        <p:nvSpPr>
          <p:cNvPr id="27" name="TextBox 1">
            <a:extLst>
              <a:ext uri="{FF2B5EF4-FFF2-40B4-BE49-F238E27FC236}">
                <a16:creationId xmlns:a16="http://schemas.microsoft.com/office/drawing/2014/main" id="{70E344E9-789E-4E35-B815-683F2C36543A}"/>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
        <p:nvSpPr>
          <p:cNvPr id="28" name="TextBox 12">
            <a:extLst>
              <a:ext uri="{FF2B5EF4-FFF2-40B4-BE49-F238E27FC236}">
                <a16:creationId xmlns:a16="http://schemas.microsoft.com/office/drawing/2014/main" id="{313BDE8D-FB07-4F3C-BDC2-E4940C000EF6}"/>
              </a:ext>
            </a:extLst>
          </p:cNvPr>
          <p:cNvSpPr txBox="1">
            <a:spLocks noChangeArrowheads="1"/>
          </p:cNvSpPr>
          <p:nvPr/>
        </p:nvSpPr>
        <p:spPr bwMode="auto">
          <a:xfrm>
            <a:off x="-2565378" y="3383459"/>
            <a:ext cx="240453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noProof="1">
                <a:solidFill>
                  <a:schemeClr val="tx1"/>
                </a:solidFill>
                <a:latin typeface="Arial" panose="020B0604020202020204" pitchFamily="34" charset="0"/>
                <a:cs typeface="Arial" panose="020B0604020202020204" pitchFamily="34" charset="0"/>
              </a:rPr>
              <a:t>Ændre udsnit af billede</a:t>
            </a:r>
          </a:p>
          <a:p>
            <a:pPr algn="r" eaLnBrk="1" hangingPunct="1">
              <a:defRPr/>
            </a:pP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Klik på indsatte billede 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aktivere billede-værktøjet</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Klik </a:t>
            </a:r>
            <a:r>
              <a:rPr lang="da-DK" sz="1000" b="0" noProof="1">
                <a:solidFill>
                  <a:schemeClr val="tx1"/>
                </a:solidFill>
                <a:latin typeface="Arial" panose="020B0604020202020204" pitchFamily="34" charset="0"/>
                <a:cs typeface="Arial" panose="020B0604020202020204" pitchFamily="34" charset="0"/>
              </a:rPr>
              <a:t>på</a:t>
            </a:r>
            <a:r>
              <a:rPr lang="da-DK" sz="1000" b="1" noProof="1">
                <a:solidFill>
                  <a:schemeClr val="tx1"/>
                </a:solidFill>
                <a:latin typeface="Arial" panose="020B0604020202020204" pitchFamily="34" charset="0"/>
                <a:cs typeface="Arial" panose="020B0604020202020204" pitchFamily="34" charset="0"/>
              </a:rPr>
              <a:t> ‘Beskær’-værktøjet </a:t>
            </a:r>
            <a:r>
              <a:rPr lang="da-DK" sz="1000" noProof="1">
                <a:solidFill>
                  <a:schemeClr val="tx1"/>
                </a:solidFill>
                <a:latin typeface="Arial" panose="020B0604020202020204" pitchFamily="34" charset="0"/>
                <a:cs typeface="Arial" panose="020B0604020202020204" pitchFamily="34" charset="0"/>
              </a:rPr>
              <a:t>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ændre billedets fokus/størrelse</a:t>
            </a:r>
          </a:p>
          <a:p>
            <a:pPr algn="r" eaLnBrk="1" hangingPunct="1">
              <a:defRPr/>
            </a:pPr>
            <a:br>
              <a:rPr lang="da-DK" sz="1000" noProof="1">
                <a:solidFill>
                  <a:schemeClr val="tx1"/>
                </a:solidFill>
                <a:latin typeface="Arial" panose="020B0604020202020204" pitchFamily="34" charset="0"/>
                <a:cs typeface="Arial" panose="020B0604020202020204" pitchFamily="34" charset="0"/>
              </a:rPr>
            </a:br>
            <a:br>
              <a:rPr lang="da-DK" sz="1000" noProof="1">
                <a:solidFill>
                  <a:schemeClr val="tx1"/>
                </a:solidFill>
                <a:latin typeface="Arial" panose="020B0604020202020204" pitchFamily="34" charset="0"/>
                <a:cs typeface="Arial" panose="020B0604020202020204" pitchFamily="34" charset="0"/>
              </a:rPr>
            </a:br>
            <a:endParaRPr lang="da-DK" sz="1000" noProof="1">
              <a:solidFill>
                <a:schemeClr val="tx1"/>
              </a:solidFill>
              <a:latin typeface="Arial" panose="020B0604020202020204" pitchFamily="34" charset="0"/>
              <a:cs typeface="Arial" panose="020B0604020202020204" pitchFamily="34" charset="0"/>
            </a:endParaRPr>
          </a:p>
          <a:p>
            <a:pPr algn="r" eaLnBrk="1" hangingPunct="1">
              <a:defRPr/>
            </a:pPr>
            <a:r>
              <a:rPr lang="da-DK" sz="1000" b="1" noProof="1">
                <a:solidFill>
                  <a:schemeClr val="tx1"/>
                </a:solidFill>
                <a:latin typeface="Arial" panose="020B0604020202020204" pitchFamily="34" charset="0"/>
                <a:cs typeface="Arial" panose="020B0604020202020204" pitchFamily="34" charset="0"/>
              </a:rPr>
              <a:t>3. </a:t>
            </a:r>
            <a:r>
              <a:rPr lang="da-DK" sz="1000" noProof="1">
                <a:solidFill>
                  <a:schemeClr val="tx1"/>
                </a:solidFill>
                <a:latin typeface="Arial" panose="020B0604020202020204" pitchFamily="34" charset="0"/>
                <a:cs typeface="Arial" panose="020B0604020202020204" pitchFamily="34" charset="0"/>
              </a:rPr>
              <a:t>Ønsker du at skalere billedet, hold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Shift nede og træk i billedets hjørner</a:t>
            </a:r>
          </a:p>
        </p:txBody>
      </p:sp>
      <p:pic>
        <p:nvPicPr>
          <p:cNvPr id="29" name="Picture 15">
            <a:extLst>
              <a:ext uri="{FF2B5EF4-FFF2-40B4-BE49-F238E27FC236}">
                <a16:creationId xmlns:a16="http://schemas.microsoft.com/office/drawing/2014/main" id="{DED46773-DC31-4C51-B019-C616FACEA9B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2702" y="4226395"/>
            <a:ext cx="273391" cy="286256"/>
          </a:xfrm>
          <a:prstGeom prst="rect">
            <a:avLst/>
          </a:prstGeom>
        </p:spPr>
      </p:pic>
      <p:pic>
        <p:nvPicPr>
          <p:cNvPr id="30" name="Billede 29">
            <a:extLst>
              <a:ext uri="{FF2B5EF4-FFF2-40B4-BE49-F238E27FC236}">
                <a16:creationId xmlns:a16="http://schemas.microsoft.com/office/drawing/2014/main" id="{08A112E6-7CC4-4ED7-994D-681DD7A92D58}"/>
              </a:ext>
            </a:extLst>
          </p:cNvPr>
          <p:cNvPicPr>
            <a:picLocks noChangeAspect="1"/>
          </p:cNvPicPr>
          <p:nvPr/>
        </p:nvPicPr>
        <p:blipFill rotWithShape="1">
          <a:blip r:embed="rId3"/>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cxnSp>
        <p:nvCxnSpPr>
          <p:cNvPr id="31" name="Lige forbindelse 30">
            <a:extLst>
              <a:ext uri="{FF2B5EF4-FFF2-40B4-BE49-F238E27FC236}">
                <a16:creationId xmlns:a16="http://schemas.microsoft.com/office/drawing/2014/main" id="{F50B74E0-8B78-4058-A42B-DA5012AD5143}"/>
              </a:ext>
            </a:extLst>
          </p:cNvPr>
          <p:cNvCxnSpPr/>
          <p:nvPr/>
        </p:nvCxnSpPr>
        <p:spPr>
          <a:xfrm flipH="1">
            <a:off x="-2899629" y="3044279"/>
            <a:ext cx="2738784" cy="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14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verskrift og tekst">
    <p:spTree>
      <p:nvGrpSpPr>
        <p:cNvPr id="1" name=""/>
        <p:cNvGrpSpPr/>
        <p:nvPr/>
      </p:nvGrpSpPr>
      <p:grpSpPr>
        <a:xfrm>
          <a:off x="0" y="0"/>
          <a:ext cx="0" cy="0"/>
          <a:chOff x="0" y="0"/>
          <a:chExt cx="0" cy="0"/>
        </a:xfrm>
      </p:grpSpPr>
      <p:sp>
        <p:nvSpPr>
          <p:cNvPr id="8" name="Text Placeholder 3"/>
          <p:cNvSpPr>
            <a:spLocks noGrp="1"/>
          </p:cNvSpPr>
          <p:nvPr>
            <p:ph type="body" sz="quarter" idx="14" hasCustomPrompt="1"/>
          </p:nvPr>
        </p:nvSpPr>
        <p:spPr>
          <a:xfrm>
            <a:off x="478367" y="1771651"/>
            <a:ext cx="11235267" cy="4645024"/>
          </a:xfrm>
          <a:noFill/>
        </p:spPr>
        <p:txBody>
          <a:bodyPr lIns="0" tIns="0" rIns="0" bIns="0"/>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1" name="Date Placeholder 2">
            <a:extLst>
              <a:ext uri="{FF2B5EF4-FFF2-40B4-BE49-F238E27FC236}">
                <a16:creationId xmlns:a16="http://schemas.microsoft.com/office/drawing/2014/main" id="{D74434A0-616D-4A1D-B62D-9782AF0AF0CE}"/>
              </a:ext>
            </a:extLst>
          </p:cNvPr>
          <p:cNvSpPr>
            <a:spLocks noGrp="1"/>
          </p:cNvSpPr>
          <p:nvPr>
            <p:ph type="dt" sz="half" idx="10"/>
          </p:nvPr>
        </p:nvSpPr>
        <p:spPr>
          <a:xfrm>
            <a:off x="478368" y="6497198"/>
            <a:ext cx="1825211" cy="360802"/>
          </a:xfrm>
        </p:spPr>
        <p:txBody>
          <a:bodyPr/>
          <a:lstStyle/>
          <a:p>
            <a:fld id="{03DB3BBC-6D52-4865-AADD-1AB47B6A04F7}" type="datetime1">
              <a:rPr lang="da-DK" smtClean="0"/>
              <a:t>05.03.2024</a:t>
            </a:fld>
            <a:endParaRPr lang="da-DK" dirty="0"/>
          </a:p>
        </p:txBody>
      </p:sp>
      <p:sp>
        <p:nvSpPr>
          <p:cNvPr id="22" name="Footer Placeholder 3">
            <a:extLst>
              <a:ext uri="{FF2B5EF4-FFF2-40B4-BE49-F238E27FC236}">
                <a16:creationId xmlns:a16="http://schemas.microsoft.com/office/drawing/2014/main" id="{1B0548E8-0AFE-4BCC-AFAC-8F3FC03401DE}"/>
              </a:ext>
            </a:extLst>
          </p:cNvPr>
          <p:cNvSpPr>
            <a:spLocks noGrp="1"/>
          </p:cNvSpPr>
          <p:nvPr>
            <p:ph type="ftr" sz="quarter" idx="11"/>
          </p:nvPr>
        </p:nvSpPr>
        <p:spPr>
          <a:xfrm>
            <a:off x="2303579" y="6497198"/>
            <a:ext cx="5722821" cy="360802"/>
          </a:xfrm>
        </p:spPr>
        <p:txBody>
          <a:bodyPr/>
          <a:lstStyle/>
          <a:p>
            <a:endParaRPr lang="da-DK" dirty="0"/>
          </a:p>
        </p:txBody>
      </p:sp>
      <p:sp>
        <p:nvSpPr>
          <p:cNvPr id="23" name="Slide Number Placeholder 4">
            <a:extLst>
              <a:ext uri="{FF2B5EF4-FFF2-40B4-BE49-F238E27FC236}">
                <a16:creationId xmlns:a16="http://schemas.microsoft.com/office/drawing/2014/main" id="{46F9366E-C842-4972-B77C-9C7F681DB579}"/>
              </a:ext>
            </a:extLst>
          </p:cNvPr>
          <p:cNvSpPr>
            <a:spLocks noGrp="1"/>
          </p:cNvSpPr>
          <p:nvPr>
            <p:ph type="sldNum" sz="quarter" idx="12"/>
          </p:nvPr>
        </p:nvSpPr>
        <p:spPr>
          <a:xfrm>
            <a:off x="0" y="6497198"/>
            <a:ext cx="431371" cy="360802"/>
          </a:xfrm>
        </p:spPr>
        <p:txBody>
          <a:bodyPr/>
          <a:lstStyle/>
          <a:p>
            <a:fld id="{73381D07-88BB-459F-ABE7-0525228266A4}" type="slidenum">
              <a:rPr lang="da-DK" smtClean="0"/>
              <a:t>‹nr.›</a:t>
            </a:fld>
            <a:endParaRPr lang="da-DK" dirty="0"/>
          </a:p>
        </p:txBody>
      </p:sp>
      <p:sp>
        <p:nvSpPr>
          <p:cNvPr id="3" name="Title 2">
            <a:extLst>
              <a:ext uri="{FF2B5EF4-FFF2-40B4-BE49-F238E27FC236}">
                <a16:creationId xmlns:a16="http://schemas.microsoft.com/office/drawing/2014/main" id="{0E076693-0A8B-4BB0-AEC1-0D16CEE03D9E}"/>
              </a:ext>
            </a:extLst>
          </p:cNvPr>
          <p:cNvSpPr>
            <a:spLocks noGrp="1"/>
          </p:cNvSpPr>
          <p:nvPr>
            <p:ph type="title" hasCustomPrompt="1"/>
          </p:nvPr>
        </p:nvSpPr>
        <p:spPr/>
        <p:txBody>
          <a:bodyPr/>
          <a:lstStyle>
            <a:lvl1pPr>
              <a:defRPr/>
            </a:lvl1pPr>
          </a:lstStyle>
          <a:p>
            <a:r>
              <a:rPr lang="da-DK" dirty="0"/>
              <a:t>Indsæt overskrift </a:t>
            </a:r>
            <a:br>
              <a:rPr lang="da-DK" dirty="0"/>
            </a:br>
            <a:r>
              <a:rPr lang="da-DK" dirty="0"/>
              <a:t>i maksimalt to linjer</a:t>
            </a:r>
          </a:p>
        </p:txBody>
      </p:sp>
      <p:sp>
        <p:nvSpPr>
          <p:cNvPr id="14" name="TextBox 1">
            <a:extLst>
              <a:ext uri="{FF2B5EF4-FFF2-40B4-BE49-F238E27FC236}">
                <a16:creationId xmlns:a16="http://schemas.microsoft.com/office/drawing/2014/main" id="{9F4F4680-E561-43B6-B771-F023BFD4281A}"/>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pic>
        <p:nvPicPr>
          <p:cNvPr id="17" name="Billede 16">
            <a:extLst>
              <a:ext uri="{FF2B5EF4-FFF2-40B4-BE49-F238E27FC236}">
                <a16:creationId xmlns:a16="http://schemas.microsoft.com/office/drawing/2014/main" id="{C5F7C2CE-E28C-4EC7-AE0D-D3C7DA4D36FE}"/>
              </a:ext>
            </a:extLst>
          </p:cNvPr>
          <p:cNvPicPr>
            <a:picLocks noChangeAspect="1"/>
          </p:cNvPicPr>
          <p:nvPr/>
        </p:nvPicPr>
        <p:blipFill rotWithShape="1">
          <a:blip r:embed="rId2"/>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spTree>
    <p:extLst>
      <p:ext uri="{BB962C8B-B14F-4D97-AF65-F5344CB8AC3E}">
        <p14:creationId xmlns:p14="http://schemas.microsoft.com/office/powerpoint/2010/main" val="56220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verskrift og logo">
    <p:spTree>
      <p:nvGrpSpPr>
        <p:cNvPr id="1" name=""/>
        <p:cNvGrpSpPr/>
        <p:nvPr/>
      </p:nvGrpSpPr>
      <p:grpSpPr>
        <a:xfrm>
          <a:off x="0" y="0"/>
          <a:ext cx="0" cy="0"/>
          <a:chOff x="0" y="0"/>
          <a:chExt cx="0" cy="0"/>
        </a:xfrm>
      </p:grpSpPr>
      <p:sp>
        <p:nvSpPr>
          <p:cNvPr id="6" name="Date Placeholder 2">
            <a:extLst>
              <a:ext uri="{FF2B5EF4-FFF2-40B4-BE49-F238E27FC236}">
                <a16:creationId xmlns:a16="http://schemas.microsoft.com/office/drawing/2014/main" id="{114F83D6-8EF5-4A49-90D0-29AD624BD832}"/>
              </a:ext>
            </a:extLst>
          </p:cNvPr>
          <p:cNvSpPr>
            <a:spLocks noGrp="1"/>
          </p:cNvSpPr>
          <p:nvPr>
            <p:ph type="dt" sz="half" idx="10"/>
          </p:nvPr>
        </p:nvSpPr>
        <p:spPr>
          <a:xfrm>
            <a:off x="478368" y="6497198"/>
            <a:ext cx="1825211" cy="360802"/>
          </a:xfrm>
        </p:spPr>
        <p:txBody>
          <a:bodyPr/>
          <a:lstStyle/>
          <a:p>
            <a:fld id="{858ECD43-28DB-441B-8FF7-90CC970CA5F4}" type="datetime1">
              <a:rPr lang="da-DK" smtClean="0"/>
              <a:t>05.03.2024</a:t>
            </a:fld>
            <a:endParaRPr lang="da-DK" dirty="0"/>
          </a:p>
        </p:txBody>
      </p:sp>
      <p:sp>
        <p:nvSpPr>
          <p:cNvPr id="7" name="Footer Placeholder 3">
            <a:extLst>
              <a:ext uri="{FF2B5EF4-FFF2-40B4-BE49-F238E27FC236}">
                <a16:creationId xmlns:a16="http://schemas.microsoft.com/office/drawing/2014/main" id="{94988A55-2E34-4FE5-ACC4-ACBB44A0BA6A}"/>
              </a:ext>
            </a:extLst>
          </p:cNvPr>
          <p:cNvSpPr>
            <a:spLocks noGrp="1"/>
          </p:cNvSpPr>
          <p:nvPr>
            <p:ph type="ftr" sz="quarter" idx="11"/>
          </p:nvPr>
        </p:nvSpPr>
        <p:spPr>
          <a:xfrm>
            <a:off x="2303579" y="6497198"/>
            <a:ext cx="5722821" cy="360802"/>
          </a:xfrm>
        </p:spPr>
        <p:txBody>
          <a:bodyPr/>
          <a:lstStyle/>
          <a:p>
            <a:endParaRPr lang="da-DK" dirty="0"/>
          </a:p>
        </p:txBody>
      </p:sp>
      <p:sp>
        <p:nvSpPr>
          <p:cNvPr id="8" name="Slide Number Placeholder 4">
            <a:extLst>
              <a:ext uri="{FF2B5EF4-FFF2-40B4-BE49-F238E27FC236}">
                <a16:creationId xmlns:a16="http://schemas.microsoft.com/office/drawing/2014/main" id="{88346F27-AE06-4ADF-8A58-BBEECAA6CE0F}"/>
              </a:ext>
            </a:extLst>
          </p:cNvPr>
          <p:cNvSpPr>
            <a:spLocks noGrp="1"/>
          </p:cNvSpPr>
          <p:nvPr>
            <p:ph type="sldNum" sz="quarter" idx="12"/>
          </p:nvPr>
        </p:nvSpPr>
        <p:spPr>
          <a:xfrm>
            <a:off x="0" y="6497198"/>
            <a:ext cx="431371" cy="360802"/>
          </a:xfrm>
        </p:spPr>
        <p:txBody>
          <a:bodyPr/>
          <a:lstStyle/>
          <a:p>
            <a:fld id="{73381D07-88BB-459F-ABE7-0525228266A4}" type="slidenum">
              <a:rPr lang="da-DK" smtClean="0"/>
              <a:t>‹nr.›</a:t>
            </a:fld>
            <a:endParaRPr lang="da-DK" dirty="0"/>
          </a:p>
        </p:txBody>
      </p:sp>
      <p:sp>
        <p:nvSpPr>
          <p:cNvPr id="3" name="Title 2">
            <a:extLst>
              <a:ext uri="{FF2B5EF4-FFF2-40B4-BE49-F238E27FC236}">
                <a16:creationId xmlns:a16="http://schemas.microsoft.com/office/drawing/2014/main" id="{34246594-AEB7-4461-9E3D-91F86D875973}"/>
              </a:ext>
            </a:extLst>
          </p:cNvPr>
          <p:cNvSpPr>
            <a:spLocks noGrp="1"/>
          </p:cNvSpPr>
          <p:nvPr>
            <p:ph type="title" hasCustomPrompt="1"/>
          </p:nvPr>
        </p:nvSpPr>
        <p:spPr/>
        <p:txBody>
          <a:bodyPr/>
          <a:lstStyle>
            <a:lvl1pPr>
              <a:defRPr/>
            </a:lvl1pPr>
          </a:lstStyle>
          <a:p>
            <a:r>
              <a:rPr lang="da-DK" dirty="0"/>
              <a:t>Indsæt overskrift </a:t>
            </a:r>
            <a:br>
              <a:rPr lang="da-DK" dirty="0"/>
            </a:br>
            <a:r>
              <a:rPr lang="da-DK" dirty="0"/>
              <a:t>i maksimalt to linjer</a:t>
            </a:r>
          </a:p>
        </p:txBody>
      </p:sp>
      <p:sp>
        <p:nvSpPr>
          <p:cNvPr id="13" name="TextBox 1">
            <a:extLst>
              <a:ext uri="{FF2B5EF4-FFF2-40B4-BE49-F238E27FC236}">
                <a16:creationId xmlns:a16="http://schemas.microsoft.com/office/drawing/2014/main" id="{28587FF9-C96A-4BAD-943B-998A699CBE1A}"/>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pic>
        <p:nvPicPr>
          <p:cNvPr id="16" name="Billede 15">
            <a:extLst>
              <a:ext uri="{FF2B5EF4-FFF2-40B4-BE49-F238E27FC236}">
                <a16:creationId xmlns:a16="http://schemas.microsoft.com/office/drawing/2014/main" id="{A5709998-981A-4199-9AFF-C4756F22ACF1}"/>
              </a:ext>
            </a:extLst>
          </p:cNvPr>
          <p:cNvPicPr>
            <a:picLocks noChangeAspect="1"/>
          </p:cNvPicPr>
          <p:nvPr/>
        </p:nvPicPr>
        <p:blipFill rotWithShape="1">
          <a:blip r:embed="rId2"/>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spTree>
    <p:extLst>
      <p:ext uri="{BB962C8B-B14F-4D97-AF65-F5344CB8AC3E}">
        <p14:creationId xmlns:p14="http://schemas.microsoft.com/office/powerpoint/2010/main" val="2723499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Kun logo">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CC6794D-9B3D-47CF-AF58-AB3F8E0A94A1}"/>
              </a:ext>
            </a:extLst>
          </p:cNvPr>
          <p:cNvSpPr>
            <a:spLocks noGrp="1"/>
          </p:cNvSpPr>
          <p:nvPr>
            <p:ph type="dt" sz="half" idx="10"/>
          </p:nvPr>
        </p:nvSpPr>
        <p:spPr>
          <a:xfrm>
            <a:off x="478368" y="6497198"/>
            <a:ext cx="1825211" cy="360802"/>
          </a:xfrm>
        </p:spPr>
        <p:txBody>
          <a:bodyPr/>
          <a:lstStyle/>
          <a:p>
            <a:fld id="{314305F3-1979-4EE7-A069-52877EF51848}" type="datetime1">
              <a:rPr lang="da-DK" smtClean="0"/>
              <a:t>05.03.2024</a:t>
            </a:fld>
            <a:endParaRPr lang="da-DK" dirty="0"/>
          </a:p>
        </p:txBody>
      </p:sp>
      <p:sp>
        <p:nvSpPr>
          <p:cNvPr id="8" name="Footer Placeholder 2">
            <a:extLst>
              <a:ext uri="{FF2B5EF4-FFF2-40B4-BE49-F238E27FC236}">
                <a16:creationId xmlns:a16="http://schemas.microsoft.com/office/drawing/2014/main" id="{4B055C69-7143-4AB7-A0F4-9D4085C0AF97}"/>
              </a:ext>
            </a:extLst>
          </p:cNvPr>
          <p:cNvSpPr>
            <a:spLocks noGrp="1"/>
          </p:cNvSpPr>
          <p:nvPr>
            <p:ph type="ftr" sz="quarter" idx="11"/>
          </p:nvPr>
        </p:nvSpPr>
        <p:spPr>
          <a:xfrm>
            <a:off x="2303579" y="6497198"/>
            <a:ext cx="5722821" cy="360802"/>
          </a:xfrm>
        </p:spPr>
        <p:txBody>
          <a:bodyPr/>
          <a:lstStyle/>
          <a:p>
            <a:endParaRPr lang="da-DK" dirty="0"/>
          </a:p>
        </p:txBody>
      </p:sp>
      <p:sp>
        <p:nvSpPr>
          <p:cNvPr id="9" name="Slide Number Placeholder 3">
            <a:extLst>
              <a:ext uri="{FF2B5EF4-FFF2-40B4-BE49-F238E27FC236}">
                <a16:creationId xmlns:a16="http://schemas.microsoft.com/office/drawing/2014/main" id="{01463114-27A5-42E9-8562-3A461C1A3C5F}"/>
              </a:ext>
            </a:extLst>
          </p:cNvPr>
          <p:cNvSpPr>
            <a:spLocks noGrp="1"/>
          </p:cNvSpPr>
          <p:nvPr>
            <p:ph type="sldNum" sz="quarter" idx="12"/>
          </p:nvPr>
        </p:nvSpPr>
        <p:spPr>
          <a:xfrm>
            <a:off x="0" y="6497198"/>
            <a:ext cx="431371" cy="360802"/>
          </a:xfrm>
        </p:spPr>
        <p:txBody>
          <a:bodyPr/>
          <a:lstStyle/>
          <a:p>
            <a:fld id="{73381D07-88BB-459F-ABE7-0525228266A4}" type="slidenum">
              <a:rPr lang="da-DK" smtClean="0"/>
              <a:t>‹nr.›</a:t>
            </a:fld>
            <a:endParaRPr lang="da-DK" dirty="0"/>
          </a:p>
        </p:txBody>
      </p:sp>
      <p:sp>
        <p:nvSpPr>
          <p:cNvPr id="12" name="TextBox 1">
            <a:extLst>
              <a:ext uri="{FF2B5EF4-FFF2-40B4-BE49-F238E27FC236}">
                <a16:creationId xmlns:a16="http://schemas.microsoft.com/office/drawing/2014/main" id="{93544FDA-77A4-46B7-83EC-BB88E81E791F}"/>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pic>
        <p:nvPicPr>
          <p:cNvPr id="15" name="Billede 14">
            <a:extLst>
              <a:ext uri="{FF2B5EF4-FFF2-40B4-BE49-F238E27FC236}">
                <a16:creationId xmlns:a16="http://schemas.microsoft.com/office/drawing/2014/main" id="{42161A18-32B5-4578-83DB-B7EE0D4358BA}"/>
              </a:ext>
            </a:extLst>
          </p:cNvPr>
          <p:cNvPicPr>
            <a:picLocks noChangeAspect="1"/>
          </p:cNvPicPr>
          <p:nvPr/>
        </p:nvPicPr>
        <p:blipFill rotWithShape="1">
          <a:blip r:embed="rId2"/>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spTree>
    <p:extLst>
      <p:ext uri="{BB962C8B-B14F-4D97-AF65-F5344CB8AC3E}">
        <p14:creationId xmlns:p14="http://schemas.microsoft.com/office/powerpoint/2010/main" val="256252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lede til kant">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9E0664BE-61FD-4779-84BA-7FDCD6242EB7}"/>
              </a:ext>
            </a:extLst>
          </p:cNvPr>
          <p:cNvSpPr>
            <a:spLocks noGrp="1"/>
          </p:cNvSpPr>
          <p:nvPr>
            <p:ph type="pic" sz="quarter" idx="13" hasCustomPrompt="1"/>
          </p:nvPr>
        </p:nvSpPr>
        <p:spPr>
          <a:xfrm>
            <a:off x="6096000" y="90021"/>
            <a:ext cx="6096000" cy="6767979"/>
          </a:xfrm>
          <a:solidFill>
            <a:srgbClr val="E3E3E3"/>
          </a:solidFill>
          <a:ln>
            <a:noFill/>
          </a:ln>
        </p:spPr>
        <p:txBody>
          <a:bodyPr lIns="360000" tIns="360000" rIns="360000" bIns="360000"/>
          <a:lstStyle>
            <a:lvl1pPr algn="ctr">
              <a:buNone/>
              <a:defRPr i="1"/>
            </a:lvl1pPr>
          </a:lstStyle>
          <a:p>
            <a:r>
              <a:rPr lang="da-DK" dirty="0"/>
              <a:t>Klik på ikonet i midten af denne pladsholder for at tilføje et billede</a:t>
            </a:r>
          </a:p>
        </p:txBody>
      </p:sp>
      <p:sp>
        <p:nvSpPr>
          <p:cNvPr id="2" name="Titel 1">
            <a:extLst>
              <a:ext uri="{FF2B5EF4-FFF2-40B4-BE49-F238E27FC236}">
                <a16:creationId xmlns:a16="http://schemas.microsoft.com/office/drawing/2014/main" id="{778AF3D1-79A6-49AE-81D6-B5B2811BA29D}"/>
              </a:ext>
            </a:extLst>
          </p:cNvPr>
          <p:cNvSpPr>
            <a:spLocks noGrp="1"/>
          </p:cNvSpPr>
          <p:nvPr>
            <p:ph type="title"/>
          </p:nvPr>
        </p:nvSpPr>
        <p:spPr>
          <a:xfrm>
            <a:off x="478367" y="404813"/>
            <a:ext cx="5274733" cy="738664"/>
          </a:xfrm>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3F007DDA-1F79-4F69-BA35-B3253ED098B0}"/>
              </a:ext>
            </a:extLst>
          </p:cNvPr>
          <p:cNvSpPr>
            <a:spLocks noGrp="1"/>
          </p:cNvSpPr>
          <p:nvPr>
            <p:ph type="dt" sz="half" idx="10"/>
          </p:nvPr>
        </p:nvSpPr>
        <p:spPr/>
        <p:txBody>
          <a:bodyPr/>
          <a:lstStyle/>
          <a:p>
            <a:fld id="{4CC39D19-CDBB-4333-B6E4-63CC1288A3C5}" type="datetime1">
              <a:rPr lang="da-DK" smtClean="0"/>
              <a:t>05.03.2024</a:t>
            </a:fld>
            <a:endParaRPr lang="da-DK" dirty="0"/>
          </a:p>
        </p:txBody>
      </p:sp>
      <p:sp>
        <p:nvSpPr>
          <p:cNvPr id="4" name="Pladsholder til sidefod 3">
            <a:extLst>
              <a:ext uri="{FF2B5EF4-FFF2-40B4-BE49-F238E27FC236}">
                <a16:creationId xmlns:a16="http://schemas.microsoft.com/office/drawing/2014/main" id="{5013F197-E856-4B05-87BD-1E34116982DF}"/>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C1CCCE11-FAE3-4635-945F-358CE5E19BDF}"/>
              </a:ext>
            </a:extLst>
          </p:cNvPr>
          <p:cNvSpPr>
            <a:spLocks noGrp="1"/>
          </p:cNvSpPr>
          <p:nvPr>
            <p:ph type="sldNum" sz="quarter" idx="12"/>
          </p:nvPr>
        </p:nvSpPr>
        <p:spPr/>
        <p:txBody>
          <a:bodyPr/>
          <a:lstStyle/>
          <a:p>
            <a:fld id="{73381D07-88BB-459F-ABE7-0525228266A4}" type="slidenum">
              <a:rPr lang="da-DK" smtClean="0"/>
              <a:t>‹nr.›</a:t>
            </a:fld>
            <a:endParaRPr lang="da-DK" dirty="0"/>
          </a:p>
        </p:txBody>
      </p:sp>
      <p:sp>
        <p:nvSpPr>
          <p:cNvPr id="13" name="Pladsholder til medieklip 12">
            <a:extLst>
              <a:ext uri="{FF2B5EF4-FFF2-40B4-BE49-F238E27FC236}">
                <a16:creationId xmlns:a16="http://schemas.microsoft.com/office/drawing/2014/main" id="{A9A8A040-4A1C-46E5-9B31-D09DBED09E16}"/>
              </a:ext>
            </a:extLst>
          </p:cNvPr>
          <p:cNvSpPr>
            <a:spLocks noGrp="1"/>
          </p:cNvSpPr>
          <p:nvPr>
            <p:ph type="media" sz="quarter" idx="14"/>
          </p:nvPr>
        </p:nvSpPr>
        <p:spPr>
          <a:xfrm>
            <a:off x="11065934" y="6515100"/>
            <a:ext cx="647700" cy="241268"/>
          </a:xfrm>
          <a:blipFill dpi="0" rotWithShape="1">
            <a:blip r:embed="rId2">
              <a:extLst>
                <a:ext uri="{28A0092B-C50C-407E-A947-70E740481C1C}">
                  <a14:useLocalDpi xmlns:a14="http://schemas.microsoft.com/office/drawing/2010/main" val="0"/>
                </a:ext>
              </a:extLst>
            </a:blip>
            <a:srcRect/>
            <a:stretch>
              <a:fillRect/>
            </a:stretch>
          </a:blipFill>
        </p:spPr>
        <p:txBody>
          <a:bodyPr anchor="b"/>
          <a:lstStyle>
            <a:lvl1pPr algn="l">
              <a:buFont typeface="Arial" panose="020B0604020202020204" pitchFamily="34" charset="0"/>
              <a:buChar char="•"/>
              <a:defRPr sz="100">
                <a:solidFill>
                  <a:srgbClr val="E3E3E3"/>
                </a:solidFill>
              </a:defRPr>
            </a:lvl1pPr>
          </a:lstStyle>
          <a:p>
            <a:r>
              <a:rPr lang="da-DK"/>
              <a:t>Klik på ikonet for at tilføje et medie</a:t>
            </a:r>
            <a:endParaRPr lang="da-DK" dirty="0"/>
          </a:p>
        </p:txBody>
      </p:sp>
      <p:sp>
        <p:nvSpPr>
          <p:cNvPr id="20" name="Text Placeholder 3">
            <a:extLst>
              <a:ext uri="{FF2B5EF4-FFF2-40B4-BE49-F238E27FC236}">
                <a16:creationId xmlns:a16="http://schemas.microsoft.com/office/drawing/2014/main" id="{85E5D251-8DFB-4153-B164-1226BC442BC3}"/>
              </a:ext>
            </a:extLst>
          </p:cNvPr>
          <p:cNvSpPr>
            <a:spLocks noGrp="1"/>
          </p:cNvSpPr>
          <p:nvPr>
            <p:ph type="body" sz="quarter" idx="15" hasCustomPrompt="1"/>
          </p:nvPr>
        </p:nvSpPr>
        <p:spPr>
          <a:xfrm>
            <a:off x="478367" y="1771651"/>
            <a:ext cx="5274733" cy="4645024"/>
          </a:xfrm>
          <a:noFill/>
        </p:spPr>
        <p:txBody>
          <a:bodyPr lIns="0" tIns="0" rIns="0" bIns="0"/>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TextBox 1">
            <a:extLst>
              <a:ext uri="{FF2B5EF4-FFF2-40B4-BE49-F238E27FC236}">
                <a16:creationId xmlns:a16="http://schemas.microsoft.com/office/drawing/2014/main" id="{F7DE4F74-2F78-46CE-8384-AD507E9C4E03}"/>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
        <p:nvSpPr>
          <p:cNvPr id="19" name="TextBox 12">
            <a:extLst>
              <a:ext uri="{FF2B5EF4-FFF2-40B4-BE49-F238E27FC236}">
                <a16:creationId xmlns:a16="http://schemas.microsoft.com/office/drawing/2014/main" id="{375C3045-8CEC-47B1-A4B0-42173F0BE282}"/>
              </a:ext>
            </a:extLst>
          </p:cNvPr>
          <p:cNvSpPr txBox="1">
            <a:spLocks noChangeArrowheads="1"/>
          </p:cNvSpPr>
          <p:nvPr/>
        </p:nvSpPr>
        <p:spPr bwMode="auto">
          <a:xfrm>
            <a:off x="-2565378" y="3383459"/>
            <a:ext cx="240453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noProof="1">
                <a:solidFill>
                  <a:schemeClr val="tx1"/>
                </a:solidFill>
                <a:latin typeface="Arial" panose="020B0604020202020204" pitchFamily="34" charset="0"/>
                <a:cs typeface="Arial" panose="020B0604020202020204" pitchFamily="34" charset="0"/>
              </a:rPr>
              <a:t>Ændre udsnit af billede</a:t>
            </a:r>
          </a:p>
          <a:p>
            <a:pPr algn="r" eaLnBrk="1" hangingPunct="1">
              <a:defRPr/>
            </a:pP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Klik på indsatte billede 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aktivere billede-værktøjet</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Klik </a:t>
            </a:r>
            <a:r>
              <a:rPr lang="da-DK" sz="1000" b="0" noProof="1">
                <a:solidFill>
                  <a:schemeClr val="tx1"/>
                </a:solidFill>
                <a:latin typeface="Arial" panose="020B0604020202020204" pitchFamily="34" charset="0"/>
                <a:cs typeface="Arial" panose="020B0604020202020204" pitchFamily="34" charset="0"/>
              </a:rPr>
              <a:t>på</a:t>
            </a:r>
            <a:r>
              <a:rPr lang="da-DK" sz="1000" b="1" noProof="1">
                <a:solidFill>
                  <a:schemeClr val="tx1"/>
                </a:solidFill>
                <a:latin typeface="Arial" panose="020B0604020202020204" pitchFamily="34" charset="0"/>
                <a:cs typeface="Arial" panose="020B0604020202020204" pitchFamily="34" charset="0"/>
              </a:rPr>
              <a:t> ‘Beskær’-værktøjet </a:t>
            </a:r>
            <a:r>
              <a:rPr lang="da-DK" sz="1000" noProof="1">
                <a:solidFill>
                  <a:schemeClr val="tx1"/>
                </a:solidFill>
                <a:latin typeface="Arial" panose="020B0604020202020204" pitchFamily="34" charset="0"/>
                <a:cs typeface="Arial" panose="020B0604020202020204" pitchFamily="34" charset="0"/>
              </a:rPr>
              <a:t>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ændre billedets fokus/størrelse</a:t>
            </a:r>
          </a:p>
          <a:p>
            <a:pPr algn="r" eaLnBrk="1" hangingPunct="1">
              <a:defRPr/>
            </a:pPr>
            <a:br>
              <a:rPr lang="da-DK" sz="1000" noProof="1">
                <a:solidFill>
                  <a:schemeClr val="tx1"/>
                </a:solidFill>
                <a:latin typeface="Arial" panose="020B0604020202020204" pitchFamily="34" charset="0"/>
                <a:cs typeface="Arial" panose="020B0604020202020204" pitchFamily="34" charset="0"/>
              </a:rPr>
            </a:br>
            <a:br>
              <a:rPr lang="da-DK" sz="1000" noProof="1">
                <a:solidFill>
                  <a:schemeClr val="tx1"/>
                </a:solidFill>
                <a:latin typeface="Arial" panose="020B0604020202020204" pitchFamily="34" charset="0"/>
                <a:cs typeface="Arial" panose="020B0604020202020204" pitchFamily="34" charset="0"/>
              </a:rPr>
            </a:br>
            <a:endParaRPr lang="da-DK" sz="1000" noProof="1">
              <a:solidFill>
                <a:schemeClr val="tx1"/>
              </a:solidFill>
              <a:latin typeface="Arial" panose="020B0604020202020204" pitchFamily="34" charset="0"/>
              <a:cs typeface="Arial" panose="020B0604020202020204" pitchFamily="34" charset="0"/>
            </a:endParaRPr>
          </a:p>
          <a:p>
            <a:pPr algn="r" eaLnBrk="1" hangingPunct="1">
              <a:defRPr/>
            </a:pPr>
            <a:r>
              <a:rPr lang="da-DK" sz="1000" b="1" noProof="1">
                <a:solidFill>
                  <a:schemeClr val="tx1"/>
                </a:solidFill>
                <a:latin typeface="Arial" panose="020B0604020202020204" pitchFamily="34" charset="0"/>
                <a:cs typeface="Arial" panose="020B0604020202020204" pitchFamily="34" charset="0"/>
              </a:rPr>
              <a:t>3. </a:t>
            </a:r>
            <a:r>
              <a:rPr lang="da-DK" sz="1000" noProof="1">
                <a:solidFill>
                  <a:schemeClr val="tx1"/>
                </a:solidFill>
                <a:latin typeface="Arial" panose="020B0604020202020204" pitchFamily="34" charset="0"/>
                <a:cs typeface="Arial" panose="020B0604020202020204" pitchFamily="34" charset="0"/>
              </a:rPr>
              <a:t>Ønsker du at skalere billedet, hold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Shift nede og træk i billedets hjørner</a:t>
            </a:r>
          </a:p>
        </p:txBody>
      </p:sp>
      <p:pic>
        <p:nvPicPr>
          <p:cNvPr id="21" name="Picture 15">
            <a:extLst>
              <a:ext uri="{FF2B5EF4-FFF2-40B4-BE49-F238E27FC236}">
                <a16:creationId xmlns:a16="http://schemas.microsoft.com/office/drawing/2014/main" id="{40DBD583-A18C-4133-A096-FA66BEE996A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2702" y="4226395"/>
            <a:ext cx="273391" cy="286256"/>
          </a:xfrm>
          <a:prstGeom prst="rect">
            <a:avLst/>
          </a:prstGeom>
        </p:spPr>
      </p:pic>
      <p:pic>
        <p:nvPicPr>
          <p:cNvPr id="22" name="Billede 21">
            <a:extLst>
              <a:ext uri="{FF2B5EF4-FFF2-40B4-BE49-F238E27FC236}">
                <a16:creationId xmlns:a16="http://schemas.microsoft.com/office/drawing/2014/main" id="{B9D323EC-BA13-4010-9512-3CBEAAEF6256}"/>
              </a:ext>
            </a:extLst>
          </p:cNvPr>
          <p:cNvPicPr>
            <a:picLocks noChangeAspect="1"/>
          </p:cNvPicPr>
          <p:nvPr/>
        </p:nvPicPr>
        <p:blipFill rotWithShape="1">
          <a:blip r:embed="rId4"/>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cxnSp>
        <p:nvCxnSpPr>
          <p:cNvPr id="23" name="Lige forbindelse 22">
            <a:extLst>
              <a:ext uri="{FF2B5EF4-FFF2-40B4-BE49-F238E27FC236}">
                <a16:creationId xmlns:a16="http://schemas.microsoft.com/office/drawing/2014/main" id="{56D7DFA0-EDAD-49C6-B959-6A5FF2EE0B5D}"/>
              </a:ext>
            </a:extLst>
          </p:cNvPr>
          <p:cNvCxnSpPr/>
          <p:nvPr/>
        </p:nvCxnSpPr>
        <p:spPr>
          <a:xfrm flipH="1">
            <a:off x="-2899629" y="3044279"/>
            <a:ext cx="2738784" cy="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876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lede til venstre">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9E0664BE-61FD-4779-84BA-7FDCD6242EB7}"/>
              </a:ext>
            </a:extLst>
          </p:cNvPr>
          <p:cNvSpPr>
            <a:spLocks noGrp="1"/>
          </p:cNvSpPr>
          <p:nvPr>
            <p:ph type="pic" sz="quarter" idx="13" hasCustomPrompt="1"/>
          </p:nvPr>
        </p:nvSpPr>
        <p:spPr>
          <a:xfrm>
            <a:off x="478367" y="1771652"/>
            <a:ext cx="5617633" cy="4645024"/>
          </a:xfrm>
          <a:solidFill>
            <a:srgbClr val="E3E3E3"/>
          </a:solidFill>
          <a:ln>
            <a:noFill/>
          </a:ln>
        </p:spPr>
        <p:txBody>
          <a:bodyPr lIns="180000" tIns="180000" rIns="180000" bIns="180000"/>
          <a:lstStyle>
            <a:lvl1pPr algn="ctr">
              <a:buNone/>
              <a:defRPr i="1"/>
            </a:lvl1pPr>
          </a:lstStyle>
          <a:p>
            <a:pPr marL="108000" marR="0" lvl="0" indent="-108000" algn="l" defTabSz="914400" rtl="0" eaLnBrk="1" fontAlgn="auto" latinLnBrk="0" hangingPunct="1">
              <a:lnSpc>
                <a:spcPct val="108000"/>
              </a:lnSpc>
              <a:spcBef>
                <a:spcPts val="0"/>
              </a:spcBef>
              <a:spcAft>
                <a:spcPts val="0"/>
              </a:spcAft>
              <a:buClrTx/>
              <a:buSzTx/>
              <a:buFont typeface="Arial" pitchFamily="34" charset="0"/>
              <a:buChar char="•"/>
              <a:tabLst/>
              <a:defRPr/>
            </a:pPr>
            <a:r>
              <a:rPr lang="da-DK" dirty="0"/>
              <a:t>Klik på ikonet i midten af denne pladsholder for at tilføje et billede</a:t>
            </a:r>
          </a:p>
        </p:txBody>
      </p:sp>
      <p:sp>
        <p:nvSpPr>
          <p:cNvPr id="2" name="Titel 1">
            <a:extLst>
              <a:ext uri="{FF2B5EF4-FFF2-40B4-BE49-F238E27FC236}">
                <a16:creationId xmlns:a16="http://schemas.microsoft.com/office/drawing/2014/main" id="{778AF3D1-79A6-49AE-81D6-B5B2811BA29D}"/>
              </a:ext>
            </a:extLst>
          </p:cNvPr>
          <p:cNvSpPr>
            <a:spLocks noGrp="1"/>
          </p:cNvSpPr>
          <p:nvPr>
            <p:ph type="title"/>
          </p:nvPr>
        </p:nvSpPr>
        <p:spPr>
          <a:xfrm>
            <a:off x="478367" y="404813"/>
            <a:ext cx="11235266" cy="738664"/>
          </a:xfrm>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3F007DDA-1F79-4F69-BA35-B3253ED098B0}"/>
              </a:ext>
            </a:extLst>
          </p:cNvPr>
          <p:cNvSpPr>
            <a:spLocks noGrp="1"/>
          </p:cNvSpPr>
          <p:nvPr>
            <p:ph type="dt" sz="half" idx="10"/>
          </p:nvPr>
        </p:nvSpPr>
        <p:spPr/>
        <p:txBody>
          <a:bodyPr/>
          <a:lstStyle/>
          <a:p>
            <a:fld id="{4CC39D19-CDBB-4333-B6E4-63CC1288A3C5}" type="datetime1">
              <a:rPr lang="da-DK" smtClean="0"/>
              <a:t>05.03.2024</a:t>
            </a:fld>
            <a:endParaRPr lang="da-DK" dirty="0"/>
          </a:p>
        </p:txBody>
      </p:sp>
      <p:sp>
        <p:nvSpPr>
          <p:cNvPr id="4" name="Pladsholder til sidefod 3">
            <a:extLst>
              <a:ext uri="{FF2B5EF4-FFF2-40B4-BE49-F238E27FC236}">
                <a16:creationId xmlns:a16="http://schemas.microsoft.com/office/drawing/2014/main" id="{5013F197-E856-4B05-87BD-1E34116982DF}"/>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C1CCCE11-FAE3-4635-945F-358CE5E19BDF}"/>
              </a:ext>
            </a:extLst>
          </p:cNvPr>
          <p:cNvSpPr>
            <a:spLocks noGrp="1"/>
          </p:cNvSpPr>
          <p:nvPr>
            <p:ph type="sldNum" sz="quarter" idx="12"/>
          </p:nvPr>
        </p:nvSpPr>
        <p:spPr/>
        <p:txBody>
          <a:bodyPr/>
          <a:lstStyle/>
          <a:p>
            <a:fld id="{73381D07-88BB-459F-ABE7-0525228266A4}" type="slidenum">
              <a:rPr lang="da-DK" smtClean="0"/>
              <a:t>‹nr.›</a:t>
            </a:fld>
            <a:endParaRPr lang="da-DK" dirty="0"/>
          </a:p>
        </p:txBody>
      </p:sp>
      <p:sp>
        <p:nvSpPr>
          <p:cNvPr id="20" name="Text Placeholder 3">
            <a:extLst>
              <a:ext uri="{FF2B5EF4-FFF2-40B4-BE49-F238E27FC236}">
                <a16:creationId xmlns:a16="http://schemas.microsoft.com/office/drawing/2014/main" id="{85E5D251-8DFB-4153-B164-1226BC442BC3}"/>
              </a:ext>
            </a:extLst>
          </p:cNvPr>
          <p:cNvSpPr>
            <a:spLocks noGrp="1"/>
          </p:cNvSpPr>
          <p:nvPr>
            <p:ph type="body" sz="quarter" idx="15" hasCustomPrompt="1"/>
          </p:nvPr>
        </p:nvSpPr>
        <p:spPr>
          <a:xfrm>
            <a:off x="6438900" y="1771651"/>
            <a:ext cx="5274733" cy="4645024"/>
          </a:xfrm>
          <a:noFill/>
        </p:spPr>
        <p:txBody>
          <a:bodyPr lIns="0" tIns="0" rIns="0" bIns="0"/>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TextBox 1">
            <a:extLst>
              <a:ext uri="{FF2B5EF4-FFF2-40B4-BE49-F238E27FC236}">
                <a16:creationId xmlns:a16="http://schemas.microsoft.com/office/drawing/2014/main" id="{2F06510D-26D7-4DE5-A909-CBEF65CC1D66}"/>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
        <p:nvSpPr>
          <p:cNvPr id="18" name="TextBox 12">
            <a:extLst>
              <a:ext uri="{FF2B5EF4-FFF2-40B4-BE49-F238E27FC236}">
                <a16:creationId xmlns:a16="http://schemas.microsoft.com/office/drawing/2014/main" id="{C6C0FF2A-98C3-4314-9DC1-B9A6A0672BFE}"/>
              </a:ext>
            </a:extLst>
          </p:cNvPr>
          <p:cNvSpPr txBox="1">
            <a:spLocks noChangeArrowheads="1"/>
          </p:cNvSpPr>
          <p:nvPr/>
        </p:nvSpPr>
        <p:spPr bwMode="auto">
          <a:xfrm>
            <a:off x="-2565378" y="3383459"/>
            <a:ext cx="240453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noProof="1">
                <a:solidFill>
                  <a:schemeClr val="tx1"/>
                </a:solidFill>
                <a:latin typeface="Arial" panose="020B0604020202020204" pitchFamily="34" charset="0"/>
                <a:cs typeface="Arial" panose="020B0604020202020204" pitchFamily="34" charset="0"/>
              </a:rPr>
              <a:t>Ændre udsnit af billede</a:t>
            </a:r>
          </a:p>
          <a:p>
            <a:pPr algn="r" eaLnBrk="1" hangingPunct="1">
              <a:defRPr/>
            </a:pP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Klik på indsatte billede 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aktivere billede-værktøjet</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Klik </a:t>
            </a:r>
            <a:r>
              <a:rPr lang="da-DK" sz="1000" b="0" noProof="1">
                <a:solidFill>
                  <a:schemeClr val="tx1"/>
                </a:solidFill>
                <a:latin typeface="Arial" panose="020B0604020202020204" pitchFamily="34" charset="0"/>
                <a:cs typeface="Arial" panose="020B0604020202020204" pitchFamily="34" charset="0"/>
              </a:rPr>
              <a:t>på</a:t>
            </a:r>
            <a:r>
              <a:rPr lang="da-DK" sz="1000" b="1" noProof="1">
                <a:solidFill>
                  <a:schemeClr val="tx1"/>
                </a:solidFill>
                <a:latin typeface="Arial" panose="020B0604020202020204" pitchFamily="34" charset="0"/>
                <a:cs typeface="Arial" panose="020B0604020202020204" pitchFamily="34" charset="0"/>
              </a:rPr>
              <a:t> ‘Beskær’-værktøjet </a:t>
            </a:r>
            <a:r>
              <a:rPr lang="da-DK" sz="1000" noProof="1">
                <a:solidFill>
                  <a:schemeClr val="tx1"/>
                </a:solidFill>
                <a:latin typeface="Arial" panose="020B0604020202020204" pitchFamily="34" charset="0"/>
                <a:cs typeface="Arial" panose="020B0604020202020204" pitchFamily="34" charset="0"/>
              </a:rPr>
              <a:t>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ændre billedets fokus/størrelse</a:t>
            </a:r>
          </a:p>
          <a:p>
            <a:pPr algn="r" eaLnBrk="1" hangingPunct="1">
              <a:defRPr/>
            </a:pPr>
            <a:br>
              <a:rPr lang="da-DK" sz="1000" noProof="1">
                <a:solidFill>
                  <a:schemeClr val="tx1"/>
                </a:solidFill>
                <a:latin typeface="Arial" panose="020B0604020202020204" pitchFamily="34" charset="0"/>
                <a:cs typeface="Arial" panose="020B0604020202020204" pitchFamily="34" charset="0"/>
              </a:rPr>
            </a:br>
            <a:br>
              <a:rPr lang="da-DK" sz="1000" noProof="1">
                <a:solidFill>
                  <a:schemeClr val="tx1"/>
                </a:solidFill>
                <a:latin typeface="Arial" panose="020B0604020202020204" pitchFamily="34" charset="0"/>
                <a:cs typeface="Arial" panose="020B0604020202020204" pitchFamily="34" charset="0"/>
              </a:rPr>
            </a:br>
            <a:endParaRPr lang="da-DK" sz="1000" noProof="1">
              <a:solidFill>
                <a:schemeClr val="tx1"/>
              </a:solidFill>
              <a:latin typeface="Arial" panose="020B0604020202020204" pitchFamily="34" charset="0"/>
              <a:cs typeface="Arial" panose="020B0604020202020204" pitchFamily="34" charset="0"/>
            </a:endParaRPr>
          </a:p>
          <a:p>
            <a:pPr algn="r" eaLnBrk="1" hangingPunct="1">
              <a:defRPr/>
            </a:pPr>
            <a:r>
              <a:rPr lang="da-DK" sz="1000" b="1" noProof="1">
                <a:solidFill>
                  <a:schemeClr val="tx1"/>
                </a:solidFill>
                <a:latin typeface="Arial" panose="020B0604020202020204" pitchFamily="34" charset="0"/>
                <a:cs typeface="Arial" panose="020B0604020202020204" pitchFamily="34" charset="0"/>
              </a:rPr>
              <a:t>3. </a:t>
            </a:r>
            <a:r>
              <a:rPr lang="da-DK" sz="1000" noProof="1">
                <a:solidFill>
                  <a:schemeClr val="tx1"/>
                </a:solidFill>
                <a:latin typeface="Arial" panose="020B0604020202020204" pitchFamily="34" charset="0"/>
                <a:cs typeface="Arial" panose="020B0604020202020204" pitchFamily="34" charset="0"/>
              </a:rPr>
              <a:t>Ønsker du at skalere billedet, hold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Shift nede og træk i billedets hjørner</a:t>
            </a:r>
          </a:p>
        </p:txBody>
      </p:sp>
      <p:pic>
        <p:nvPicPr>
          <p:cNvPr id="19" name="Picture 15">
            <a:extLst>
              <a:ext uri="{FF2B5EF4-FFF2-40B4-BE49-F238E27FC236}">
                <a16:creationId xmlns:a16="http://schemas.microsoft.com/office/drawing/2014/main" id="{B200C948-BF23-4C59-912A-2C545DB62D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2702" y="4226395"/>
            <a:ext cx="273391" cy="286256"/>
          </a:xfrm>
          <a:prstGeom prst="rect">
            <a:avLst/>
          </a:prstGeom>
        </p:spPr>
      </p:pic>
      <p:pic>
        <p:nvPicPr>
          <p:cNvPr id="21" name="Billede 20">
            <a:extLst>
              <a:ext uri="{FF2B5EF4-FFF2-40B4-BE49-F238E27FC236}">
                <a16:creationId xmlns:a16="http://schemas.microsoft.com/office/drawing/2014/main" id="{6CC38E6E-DEB4-4AEF-BF49-7E6E501F04D7}"/>
              </a:ext>
            </a:extLst>
          </p:cNvPr>
          <p:cNvPicPr>
            <a:picLocks noChangeAspect="1"/>
          </p:cNvPicPr>
          <p:nvPr/>
        </p:nvPicPr>
        <p:blipFill rotWithShape="1">
          <a:blip r:embed="rId3"/>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cxnSp>
        <p:nvCxnSpPr>
          <p:cNvPr id="22" name="Lige forbindelse 21">
            <a:extLst>
              <a:ext uri="{FF2B5EF4-FFF2-40B4-BE49-F238E27FC236}">
                <a16:creationId xmlns:a16="http://schemas.microsoft.com/office/drawing/2014/main" id="{759FB157-9C3F-4646-8F3F-3A372A6AE4A4}"/>
              </a:ext>
            </a:extLst>
          </p:cNvPr>
          <p:cNvCxnSpPr/>
          <p:nvPr/>
        </p:nvCxnSpPr>
        <p:spPr>
          <a:xfrm flipH="1">
            <a:off x="-2899629" y="3044279"/>
            <a:ext cx="2738784" cy="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60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billeder">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9E0664BE-61FD-4779-84BA-7FDCD6242EB7}"/>
              </a:ext>
            </a:extLst>
          </p:cNvPr>
          <p:cNvSpPr>
            <a:spLocks noGrp="1"/>
          </p:cNvSpPr>
          <p:nvPr>
            <p:ph type="pic" sz="quarter" idx="13" hasCustomPrompt="1"/>
          </p:nvPr>
        </p:nvSpPr>
        <p:spPr>
          <a:xfrm>
            <a:off x="478367" y="2705815"/>
            <a:ext cx="5418816" cy="1800000"/>
          </a:xfrm>
          <a:solidFill>
            <a:srgbClr val="E3E3E3"/>
          </a:solidFill>
          <a:ln>
            <a:noFill/>
          </a:ln>
        </p:spPr>
        <p:txBody>
          <a:bodyPr lIns="180000" tIns="180000" rIns="180000" bIns="180000"/>
          <a:lstStyle>
            <a:lvl1pPr algn="ctr">
              <a:buNone/>
              <a:defRPr i="1"/>
            </a:lvl1pPr>
          </a:lstStyle>
          <a:p>
            <a:pPr marL="108000" marR="0" lvl="0" indent="-108000" algn="ctr" defTabSz="914400" rtl="0" eaLnBrk="1" fontAlgn="auto" latinLnBrk="0" hangingPunct="1">
              <a:lnSpc>
                <a:spcPct val="108000"/>
              </a:lnSpc>
              <a:spcBef>
                <a:spcPts val="0"/>
              </a:spcBef>
              <a:spcAft>
                <a:spcPts val="0"/>
              </a:spcAft>
              <a:buClrTx/>
              <a:buSzTx/>
              <a:buFont typeface="Arial" pitchFamily="34" charset="0"/>
              <a:buNone/>
              <a:tabLst/>
              <a:defRPr/>
            </a:pPr>
            <a:r>
              <a:rPr lang="da-DK" dirty="0"/>
              <a:t>Klik på ikonet i midten af denne pladsholder for at tilføje et billede</a:t>
            </a:r>
          </a:p>
        </p:txBody>
      </p:sp>
      <p:sp>
        <p:nvSpPr>
          <p:cNvPr id="2" name="Titel 1">
            <a:extLst>
              <a:ext uri="{FF2B5EF4-FFF2-40B4-BE49-F238E27FC236}">
                <a16:creationId xmlns:a16="http://schemas.microsoft.com/office/drawing/2014/main" id="{778AF3D1-79A6-49AE-81D6-B5B2811BA29D}"/>
              </a:ext>
            </a:extLst>
          </p:cNvPr>
          <p:cNvSpPr>
            <a:spLocks noGrp="1"/>
          </p:cNvSpPr>
          <p:nvPr>
            <p:ph type="title"/>
          </p:nvPr>
        </p:nvSpPr>
        <p:spPr>
          <a:xfrm>
            <a:off x="478367" y="404813"/>
            <a:ext cx="11235266" cy="738664"/>
          </a:xfrm>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3F007DDA-1F79-4F69-BA35-B3253ED098B0}"/>
              </a:ext>
            </a:extLst>
          </p:cNvPr>
          <p:cNvSpPr>
            <a:spLocks noGrp="1"/>
          </p:cNvSpPr>
          <p:nvPr>
            <p:ph type="dt" sz="half" idx="10"/>
          </p:nvPr>
        </p:nvSpPr>
        <p:spPr/>
        <p:txBody>
          <a:bodyPr/>
          <a:lstStyle/>
          <a:p>
            <a:fld id="{4CC39D19-CDBB-4333-B6E4-63CC1288A3C5}" type="datetime1">
              <a:rPr lang="da-DK" smtClean="0"/>
              <a:t>05.03.2024</a:t>
            </a:fld>
            <a:endParaRPr lang="da-DK" dirty="0"/>
          </a:p>
        </p:txBody>
      </p:sp>
      <p:sp>
        <p:nvSpPr>
          <p:cNvPr id="4" name="Pladsholder til sidefod 3">
            <a:extLst>
              <a:ext uri="{FF2B5EF4-FFF2-40B4-BE49-F238E27FC236}">
                <a16:creationId xmlns:a16="http://schemas.microsoft.com/office/drawing/2014/main" id="{5013F197-E856-4B05-87BD-1E34116982DF}"/>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C1CCCE11-FAE3-4635-945F-358CE5E19BDF}"/>
              </a:ext>
            </a:extLst>
          </p:cNvPr>
          <p:cNvSpPr>
            <a:spLocks noGrp="1"/>
          </p:cNvSpPr>
          <p:nvPr>
            <p:ph type="sldNum" sz="quarter" idx="12"/>
          </p:nvPr>
        </p:nvSpPr>
        <p:spPr/>
        <p:txBody>
          <a:bodyPr/>
          <a:lstStyle/>
          <a:p>
            <a:fld id="{73381D07-88BB-459F-ABE7-0525228266A4}" type="slidenum">
              <a:rPr lang="da-DK" smtClean="0"/>
              <a:t>‹nr.›</a:t>
            </a:fld>
            <a:endParaRPr lang="da-DK" dirty="0"/>
          </a:p>
        </p:txBody>
      </p:sp>
      <p:sp>
        <p:nvSpPr>
          <p:cNvPr id="20" name="Text Placeholder 3">
            <a:extLst>
              <a:ext uri="{FF2B5EF4-FFF2-40B4-BE49-F238E27FC236}">
                <a16:creationId xmlns:a16="http://schemas.microsoft.com/office/drawing/2014/main" id="{85E5D251-8DFB-4153-B164-1226BC442BC3}"/>
              </a:ext>
            </a:extLst>
          </p:cNvPr>
          <p:cNvSpPr>
            <a:spLocks noGrp="1"/>
          </p:cNvSpPr>
          <p:nvPr>
            <p:ph type="body" sz="quarter" idx="15" hasCustomPrompt="1"/>
          </p:nvPr>
        </p:nvSpPr>
        <p:spPr>
          <a:xfrm>
            <a:off x="478367" y="4582731"/>
            <a:ext cx="5459279" cy="1833944"/>
          </a:xfrm>
          <a:noFill/>
        </p:spPr>
        <p:txBody>
          <a:bodyPr lIns="0" tIns="0" rIns="0" bIns="0">
            <a:noAutofit/>
          </a:bodyPr>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billede 6">
            <a:extLst>
              <a:ext uri="{FF2B5EF4-FFF2-40B4-BE49-F238E27FC236}">
                <a16:creationId xmlns:a16="http://schemas.microsoft.com/office/drawing/2014/main" id="{B97EAE03-F1CE-4EFA-A57C-1BCF7E8F3959}"/>
              </a:ext>
            </a:extLst>
          </p:cNvPr>
          <p:cNvSpPr>
            <a:spLocks noGrp="1"/>
          </p:cNvSpPr>
          <p:nvPr>
            <p:ph type="pic" sz="quarter" idx="17" hasCustomPrompt="1"/>
          </p:nvPr>
        </p:nvSpPr>
        <p:spPr>
          <a:xfrm>
            <a:off x="6276001" y="2705815"/>
            <a:ext cx="5418816" cy="1800000"/>
          </a:xfrm>
          <a:solidFill>
            <a:srgbClr val="E3E3E3"/>
          </a:solidFill>
          <a:ln>
            <a:noFill/>
          </a:ln>
        </p:spPr>
        <p:txBody>
          <a:bodyPr lIns="180000" tIns="180000" rIns="180000" bIns="180000"/>
          <a:lstStyle>
            <a:lvl1pPr algn="ctr">
              <a:buNone/>
              <a:defRPr i="1"/>
            </a:lvl1pPr>
          </a:lstStyle>
          <a:p>
            <a:pPr marL="108000" marR="0" lvl="0" indent="-108000" algn="ctr" defTabSz="914400" rtl="0" eaLnBrk="1" fontAlgn="auto" latinLnBrk="0" hangingPunct="1">
              <a:lnSpc>
                <a:spcPct val="108000"/>
              </a:lnSpc>
              <a:spcBef>
                <a:spcPts val="0"/>
              </a:spcBef>
              <a:spcAft>
                <a:spcPts val="0"/>
              </a:spcAft>
              <a:buClrTx/>
              <a:buSzTx/>
              <a:buFont typeface="Arial" pitchFamily="34" charset="0"/>
              <a:buNone/>
              <a:tabLst/>
              <a:defRPr/>
            </a:pPr>
            <a:r>
              <a:rPr lang="da-DK" dirty="0"/>
              <a:t>Klik på ikonet i midten af denne pladsholder for at tilføje et billede</a:t>
            </a:r>
          </a:p>
        </p:txBody>
      </p:sp>
      <p:sp>
        <p:nvSpPr>
          <p:cNvPr id="12" name="Text Placeholder 3">
            <a:extLst>
              <a:ext uri="{FF2B5EF4-FFF2-40B4-BE49-F238E27FC236}">
                <a16:creationId xmlns:a16="http://schemas.microsoft.com/office/drawing/2014/main" id="{7111A920-7782-4383-B99C-1E68684FD292}"/>
              </a:ext>
            </a:extLst>
          </p:cNvPr>
          <p:cNvSpPr>
            <a:spLocks noGrp="1"/>
          </p:cNvSpPr>
          <p:nvPr>
            <p:ph type="body" sz="quarter" idx="19" hasCustomPrompt="1"/>
          </p:nvPr>
        </p:nvSpPr>
        <p:spPr>
          <a:xfrm>
            <a:off x="478367" y="1771650"/>
            <a:ext cx="5459279" cy="446917"/>
          </a:xfrm>
          <a:noFill/>
        </p:spPr>
        <p:txBody>
          <a:bodyPr wrap="square" lIns="0" tIns="0" rIns="0" bIns="0">
            <a:spAutoFit/>
          </a:bodyPr>
          <a:lstStyle>
            <a:lvl1pPr marL="0" indent="0">
              <a:buNone/>
              <a:defRPr sz="2800">
                <a:solidFill>
                  <a:schemeClr val="accent1"/>
                </a:solidFill>
                <a:latin typeface="+mj-lt"/>
              </a:defRPr>
            </a:lvl1pPr>
            <a:lvl2pPr marL="0" indent="0">
              <a:buNone/>
              <a:defRPr sz="2800">
                <a:solidFill>
                  <a:schemeClr val="accent1"/>
                </a:solidFill>
                <a:latin typeface="+mj-lt"/>
              </a:defRPr>
            </a:lvl2pPr>
            <a:lvl3pPr marL="108000">
              <a:defRPr sz="2800">
                <a:solidFill>
                  <a:schemeClr val="accent1"/>
                </a:solidFill>
                <a:latin typeface="+mj-lt"/>
              </a:defRPr>
            </a:lvl3pPr>
            <a:lvl4pPr marL="216000">
              <a:defRPr sz="2800">
                <a:solidFill>
                  <a:schemeClr val="accent1"/>
                </a:solidFill>
                <a:latin typeface="+mj-lt"/>
              </a:defRPr>
            </a:lvl4pPr>
            <a:lvl5pPr marL="324000">
              <a:defRPr sz="2800">
                <a:solidFill>
                  <a:schemeClr val="accent1"/>
                </a:solidFill>
                <a:latin typeface="+mj-lt"/>
              </a:defRPr>
            </a:lvl5pPr>
          </a:lstStyle>
          <a:p>
            <a:pPr lvl="0"/>
            <a:r>
              <a:rPr lang="da-DK" dirty="0"/>
              <a:t>Indsæt nummer</a:t>
            </a:r>
          </a:p>
        </p:txBody>
      </p:sp>
      <p:sp>
        <p:nvSpPr>
          <p:cNvPr id="14" name="Text Placeholder 3">
            <a:extLst>
              <a:ext uri="{FF2B5EF4-FFF2-40B4-BE49-F238E27FC236}">
                <a16:creationId xmlns:a16="http://schemas.microsoft.com/office/drawing/2014/main" id="{1BE3A6DB-6858-4FA2-9CC9-B21343D71AD5}"/>
              </a:ext>
            </a:extLst>
          </p:cNvPr>
          <p:cNvSpPr>
            <a:spLocks noGrp="1"/>
          </p:cNvSpPr>
          <p:nvPr>
            <p:ph type="body" sz="quarter" idx="20" hasCustomPrompt="1"/>
          </p:nvPr>
        </p:nvSpPr>
        <p:spPr>
          <a:xfrm>
            <a:off x="478367" y="2244820"/>
            <a:ext cx="5459279" cy="384080"/>
          </a:xfrm>
          <a:noFill/>
        </p:spPr>
        <p:txBody>
          <a:bodyPr lIns="0" tIns="0" rIns="0" bIns="0" anchor="b">
            <a:noAutofit/>
          </a:bodyPr>
          <a:lstStyle>
            <a:lvl1pPr marL="0" indent="0">
              <a:buNone/>
              <a:defRPr b="1">
                <a:latin typeface="+mn-lt"/>
              </a:defRPr>
            </a:lvl1pPr>
            <a:lvl2pPr marL="0" indent="0">
              <a:buNone/>
              <a:defRPr b="1">
                <a:latin typeface="+mn-lt"/>
              </a:defRPr>
            </a:lvl2pPr>
            <a:lvl3pPr marL="108000">
              <a:defRPr b="1">
                <a:latin typeface="+mn-lt"/>
              </a:defRPr>
            </a:lvl3pPr>
            <a:lvl4pPr marL="216000">
              <a:defRPr b="1">
                <a:latin typeface="+mn-lt"/>
              </a:defRPr>
            </a:lvl4pPr>
            <a:lvl5pPr marL="324000">
              <a:defRPr b="1">
                <a:latin typeface="+mn-lt"/>
              </a:defRPr>
            </a:lvl5pPr>
          </a:lstStyle>
          <a:p>
            <a:pPr lvl="0"/>
            <a:r>
              <a:rPr lang="da-DK" dirty="0"/>
              <a:t>Indsæt underoverskrift </a:t>
            </a:r>
            <a:br>
              <a:rPr lang="da-DK" dirty="0"/>
            </a:br>
            <a:r>
              <a:rPr lang="da-DK" dirty="0"/>
              <a:t>(max 2 linjer)</a:t>
            </a:r>
          </a:p>
        </p:txBody>
      </p:sp>
      <p:sp>
        <p:nvSpPr>
          <p:cNvPr id="18" name="Text Placeholder 3">
            <a:extLst>
              <a:ext uri="{FF2B5EF4-FFF2-40B4-BE49-F238E27FC236}">
                <a16:creationId xmlns:a16="http://schemas.microsoft.com/office/drawing/2014/main" id="{5064A709-93A5-4EC4-84F2-788EA69424DF}"/>
              </a:ext>
            </a:extLst>
          </p:cNvPr>
          <p:cNvSpPr>
            <a:spLocks noGrp="1"/>
          </p:cNvSpPr>
          <p:nvPr>
            <p:ph type="body" sz="quarter" idx="24" hasCustomPrompt="1"/>
          </p:nvPr>
        </p:nvSpPr>
        <p:spPr>
          <a:xfrm>
            <a:off x="6276001" y="4582731"/>
            <a:ext cx="5459279" cy="1833944"/>
          </a:xfrm>
          <a:noFill/>
        </p:spPr>
        <p:txBody>
          <a:bodyPr lIns="0" tIns="0" rIns="0" bIns="0">
            <a:noAutofit/>
          </a:bodyPr>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3">
            <a:extLst>
              <a:ext uri="{FF2B5EF4-FFF2-40B4-BE49-F238E27FC236}">
                <a16:creationId xmlns:a16="http://schemas.microsoft.com/office/drawing/2014/main" id="{3DD76C0D-78D2-4F2C-B9BE-5ECA7223624C}"/>
              </a:ext>
            </a:extLst>
          </p:cNvPr>
          <p:cNvSpPr>
            <a:spLocks noGrp="1"/>
          </p:cNvSpPr>
          <p:nvPr>
            <p:ph type="body" sz="quarter" idx="25" hasCustomPrompt="1"/>
          </p:nvPr>
        </p:nvSpPr>
        <p:spPr>
          <a:xfrm>
            <a:off x="6276001" y="1771650"/>
            <a:ext cx="5459279" cy="446917"/>
          </a:xfrm>
          <a:noFill/>
        </p:spPr>
        <p:txBody>
          <a:bodyPr wrap="square" lIns="0" tIns="0" rIns="0" bIns="0">
            <a:spAutoFit/>
          </a:bodyPr>
          <a:lstStyle>
            <a:lvl1pPr marL="0" indent="0">
              <a:buNone/>
              <a:defRPr sz="2800">
                <a:solidFill>
                  <a:schemeClr val="accent1"/>
                </a:solidFill>
                <a:latin typeface="+mj-lt"/>
              </a:defRPr>
            </a:lvl1pPr>
            <a:lvl2pPr marL="0" indent="0">
              <a:buNone/>
              <a:defRPr sz="2800">
                <a:solidFill>
                  <a:schemeClr val="accent1"/>
                </a:solidFill>
                <a:latin typeface="+mj-lt"/>
              </a:defRPr>
            </a:lvl2pPr>
            <a:lvl3pPr marL="108000">
              <a:defRPr sz="2800">
                <a:solidFill>
                  <a:schemeClr val="accent1"/>
                </a:solidFill>
                <a:latin typeface="+mj-lt"/>
              </a:defRPr>
            </a:lvl3pPr>
            <a:lvl4pPr marL="216000">
              <a:defRPr sz="2800">
                <a:solidFill>
                  <a:schemeClr val="accent1"/>
                </a:solidFill>
                <a:latin typeface="+mj-lt"/>
              </a:defRPr>
            </a:lvl4pPr>
            <a:lvl5pPr marL="324000">
              <a:defRPr sz="2800">
                <a:solidFill>
                  <a:schemeClr val="accent1"/>
                </a:solidFill>
                <a:latin typeface="+mj-lt"/>
              </a:defRPr>
            </a:lvl5pPr>
          </a:lstStyle>
          <a:p>
            <a:pPr lvl="0"/>
            <a:r>
              <a:rPr lang="da-DK" dirty="0"/>
              <a:t>Indsæt nummer</a:t>
            </a:r>
          </a:p>
        </p:txBody>
      </p:sp>
      <p:sp>
        <p:nvSpPr>
          <p:cNvPr id="21" name="Text Placeholder 3">
            <a:extLst>
              <a:ext uri="{FF2B5EF4-FFF2-40B4-BE49-F238E27FC236}">
                <a16:creationId xmlns:a16="http://schemas.microsoft.com/office/drawing/2014/main" id="{FB2E252E-33EC-4F96-BD07-4D92548DBB04}"/>
              </a:ext>
            </a:extLst>
          </p:cNvPr>
          <p:cNvSpPr>
            <a:spLocks noGrp="1"/>
          </p:cNvSpPr>
          <p:nvPr>
            <p:ph type="body" sz="quarter" idx="26" hasCustomPrompt="1"/>
          </p:nvPr>
        </p:nvSpPr>
        <p:spPr>
          <a:xfrm>
            <a:off x="6276001" y="2244820"/>
            <a:ext cx="5459279" cy="384080"/>
          </a:xfrm>
          <a:noFill/>
        </p:spPr>
        <p:txBody>
          <a:bodyPr lIns="0" tIns="0" rIns="0" bIns="0" anchor="b">
            <a:noAutofit/>
          </a:bodyPr>
          <a:lstStyle>
            <a:lvl1pPr marL="0" indent="0">
              <a:buNone/>
              <a:defRPr b="1">
                <a:latin typeface="+mn-lt"/>
              </a:defRPr>
            </a:lvl1pPr>
            <a:lvl2pPr marL="0" indent="0">
              <a:buNone/>
              <a:defRPr b="1">
                <a:latin typeface="+mn-lt"/>
              </a:defRPr>
            </a:lvl2pPr>
            <a:lvl3pPr marL="108000">
              <a:defRPr b="1">
                <a:latin typeface="+mn-lt"/>
              </a:defRPr>
            </a:lvl3pPr>
            <a:lvl4pPr marL="216000">
              <a:defRPr b="1">
                <a:latin typeface="+mn-lt"/>
              </a:defRPr>
            </a:lvl4pPr>
            <a:lvl5pPr marL="324000">
              <a:defRPr b="1">
                <a:latin typeface="+mn-lt"/>
              </a:defRPr>
            </a:lvl5pPr>
          </a:lstStyle>
          <a:p>
            <a:pPr lvl="0"/>
            <a:r>
              <a:rPr lang="da-DK" dirty="0"/>
              <a:t>Indsæt underoverskrift </a:t>
            </a:r>
            <a:br>
              <a:rPr lang="da-DK" dirty="0"/>
            </a:br>
            <a:r>
              <a:rPr lang="da-DK" dirty="0"/>
              <a:t>(max 2 linjer)</a:t>
            </a:r>
          </a:p>
        </p:txBody>
      </p:sp>
      <p:sp>
        <p:nvSpPr>
          <p:cNvPr id="24" name="TextBox 1">
            <a:extLst>
              <a:ext uri="{FF2B5EF4-FFF2-40B4-BE49-F238E27FC236}">
                <a16:creationId xmlns:a16="http://schemas.microsoft.com/office/drawing/2014/main" id="{FC0AA2CA-7005-4FB5-8CBD-BA537251DDEB}"/>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
        <p:nvSpPr>
          <p:cNvPr id="25" name="TextBox 12">
            <a:extLst>
              <a:ext uri="{FF2B5EF4-FFF2-40B4-BE49-F238E27FC236}">
                <a16:creationId xmlns:a16="http://schemas.microsoft.com/office/drawing/2014/main" id="{33422B6C-F86B-4C1C-A4BA-5558029E5213}"/>
              </a:ext>
            </a:extLst>
          </p:cNvPr>
          <p:cNvSpPr txBox="1">
            <a:spLocks noChangeArrowheads="1"/>
          </p:cNvSpPr>
          <p:nvPr/>
        </p:nvSpPr>
        <p:spPr bwMode="auto">
          <a:xfrm>
            <a:off x="-2565378" y="3383459"/>
            <a:ext cx="240453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noProof="1">
                <a:solidFill>
                  <a:schemeClr val="tx1"/>
                </a:solidFill>
                <a:latin typeface="Arial" panose="020B0604020202020204" pitchFamily="34" charset="0"/>
                <a:cs typeface="Arial" panose="020B0604020202020204" pitchFamily="34" charset="0"/>
              </a:rPr>
              <a:t>Ændre udsnit af billede</a:t>
            </a:r>
          </a:p>
          <a:p>
            <a:pPr algn="r" eaLnBrk="1" hangingPunct="1">
              <a:defRPr/>
            </a:pP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Klik på indsatte billede 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aktivere billede-værktøjet</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Klik </a:t>
            </a:r>
            <a:r>
              <a:rPr lang="da-DK" sz="1000" b="0" noProof="1">
                <a:solidFill>
                  <a:schemeClr val="tx1"/>
                </a:solidFill>
                <a:latin typeface="Arial" panose="020B0604020202020204" pitchFamily="34" charset="0"/>
                <a:cs typeface="Arial" panose="020B0604020202020204" pitchFamily="34" charset="0"/>
              </a:rPr>
              <a:t>på</a:t>
            </a:r>
            <a:r>
              <a:rPr lang="da-DK" sz="1000" b="1" noProof="1">
                <a:solidFill>
                  <a:schemeClr val="tx1"/>
                </a:solidFill>
                <a:latin typeface="Arial" panose="020B0604020202020204" pitchFamily="34" charset="0"/>
                <a:cs typeface="Arial" panose="020B0604020202020204" pitchFamily="34" charset="0"/>
              </a:rPr>
              <a:t> ‘Beskær’-værktøjet </a:t>
            </a:r>
            <a:r>
              <a:rPr lang="da-DK" sz="1000" noProof="1">
                <a:solidFill>
                  <a:schemeClr val="tx1"/>
                </a:solidFill>
                <a:latin typeface="Arial" panose="020B0604020202020204" pitchFamily="34" charset="0"/>
                <a:cs typeface="Arial" panose="020B0604020202020204" pitchFamily="34" charset="0"/>
              </a:rPr>
              <a:t>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ændre billedets fokus/størrelse</a:t>
            </a:r>
          </a:p>
          <a:p>
            <a:pPr algn="r" eaLnBrk="1" hangingPunct="1">
              <a:defRPr/>
            </a:pPr>
            <a:br>
              <a:rPr lang="da-DK" sz="1000" noProof="1">
                <a:solidFill>
                  <a:schemeClr val="tx1"/>
                </a:solidFill>
                <a:latin typeface="Arial" panose="020B0604020202020204" pitchFamily="34" charset="0"/>
                <a:cs typeface="Arial" panose="020B0604020202020204" pitchFamily="34" charset="0"/>
              </a:rPr>
            </a:br>
            <a:br>
              <a:rPr lang="da-DK" sz="1000" noProof="1">
                <a:solidFill>
                  <a:schemeClr val="tx1"/>
                </a:solidFill>
                <a:latin typeface="Arial" panose="020B0604020202020204" pitchFamily="34" charset="0"/>
                <a:cs typeface="Arial" panose="020B0604020202020204" pitchFamily="34" charset="0"/>
              </a:rPr>
            </a:br>
            <a:endParaRPr lang="da-DK" sz="1000" noProof="1">
              <a:solidFill>
                <a:schemeClr val="tx1"/>
              </a:solidFill>
              <a:latin typeface="Arial" panose="020B0604020202020204" pitchFamily="34" charset="0"/>
              <a:cs typeface="Arial" panose="020B0604020202020204" pitchFamily="34" charset="0"/>
            </a:endParaRPr>
          </a:p>
          <a:p>
            <a:pPr algn="r" eaLnBrk="1" hangingPunct="1">
              <a:defRPr/>
            </a:pPr>
            <a:r>
              <a:rPr lang="da-DK" sz="1000" b="1" noProof="1">
                <a:solidFill>
                  <a:schemeClr val="tx1"/>
                </a:solidFill>
                <a:latin typeface="Arial" panose="020B0604020202020204" pitchFamily="34" charset="0"/>
                <a:cs typeface="Arial" panose="020B0604020202020204" pitchFamily="34" charset="0"/>
              </a:rPr>
              <a:t>3. </a:t>
            </a:r>
            <a:r>
              <a:rPr lang="da-DK" sz="1000" noProof="1">
                <a:solidFill>
                  <a:schemeClr val="tx1"/>
                </a:solidFill>
                <a:latin typeface="Arial" panose="020B0604020202020204" pitchFamily="34" charset="0"/>
                <a:cs typeface="Arial" panose="020B0604020202020204" pitchFamily="34" charset="0"/>
              </a:rPr>
              <a:t>Ønsker du at skalere billedet, hold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Shift nede og træk i billedets hjørner</a:t>
            </a:r>
          </a:p>
        </p:txBody>
      </p:sp>
      <p:pic>
        <p:nvPicPr>
          <p:cNvPr id="26" name="Picture 15">
            <a:extLst>
              <a:ext uri="{FF2B5EF4-FFF2-40B4-BE49-F238E27FC236}">
                <a16:creationId xmlns:a16="http://schemas.microsoft.com/office/drawing/2014/main" id="{C0B27D98-C7F0-49EE-849C-1EFBDE499D8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2702" y="4226395"/>
            <a:ext cx="273391" cy="286256"/>
          </a:xfrm>
          <a:prstGeom prst="rect">
            <a:avLst/>
          </a:prstGeom>
        </p:spPr>
      </p:pic>
      <p:pic>
        <p:nvPicPr>
          <p:cNvPr id="27" name="Billede 26">
            <a:extLst>
              <a:ext uri="{FF2B5EF4-FFF2-40B4-BE49-F238E27FC236}">
                <a16:creationId xmlns:a16="http://schemas.microsoft.com/office/drawing/2014/main" id="{6278533D-9D51-4ACC-AFB8-9F22A40A47D3}"/>
              </a:ext>
            </a:extLst>
          </p:cNvPr>
          <p:cNvPicPr>
            <a:picLocks noChangeAspect="1"/>
          </p:cNvPicPr>
          <p:nvPr/>
        </p:nvPicPr>
        <p:blipFill rotWithShape="1">
          <a:blip r:embed="rId3"/>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cxnSp>
        <p:nvCxnSpPr>
          <p:cNvPr id="28" name="Lige forbindelse 27">
            <a:extLst>
              <a:ext uri="{FF2B5EF4-FFF2-40B4-BE49-F238E27FC236}">
                <a16:creationId xmlns:a16="http://schemas.microsoft.com/office/drawing/2014/main" id="{4A0F9882-F105-40E3-98F7-4437AC200543}"/>
              </a:ext>
            </a:extLst>
          </p:cNvPr>
          <p:cNvCxnSpPr/>
          <p:nvPr/>
        </p:nvCxnSpPr>
        <p:spPr>
          <a:xfrm flipH="1">
            <a:off x="-2899629" y="3044279"/>
            <a:ext cx="2738784" cy="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269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billeder">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9E0664BE-61FD-4779-84BA-7FDCD6242EB7}"/>
              </a:ext>
            </a:extLst>
          </p:cNvPr>
          <p:cNvSpPr>
            <a:spLocks noGrp="1"/>
          </p:cNvSpPr>
          <p:nvPr>
            <p:ph type="pic" sz="quarter" idx="13" hasCustomPrompt="1"/>
          </p:nvPr>
        </p:nvSpPr>
        <p:spPr>
          <a:xfrm>
            <a:off x="478367" y="2705815"/>
            <a:ext cx="3413928" cy="1800000"/>
          </a:xfrm>
          <a:solidFill>
            <a:srgbClr val="E3E3E3"/>
          </a:solidFill>
          <a:ln>
            <a:noFill/>
          </a:ln>
        </p:spPr>
        <p:txBody>
          <a:bodyPr lIns="180000" tIns="180000" rIns="180000" bIns="180000"/>
          <a:lstStyle>
            <a:lvl1pPr algn="ctr">
              <a:buFontTx/>
              <a:buNone/>
              <a:defRPr i="1"/>
            </a:lvl1pPr>
          </a:lstStyle>
          <a:p>
            <a:pPr marL="108000" marR="0" lvl="0" indent="-108000" algn="l" defTabSz="914400" rtl="0" eaLnBrk="1" fontAlgn="auto" latinLnBrk="0" hangingPunct="1">
              <a:lnSpc>
                <a:spcPct val="108000"/>
              </a:lnSpc>
              <a:spcBef>
                <a:spcPts val="0"/>
              </a:spcBef>
              <a:spcAft>
                <a:spcPts val="0"/>
              </a:spcAft>
              <a:buClrTx/>
              <a:buSzTx/>
              <a:buFont typeface="Arial" pitchFamily="34" charset="0"/>
              <a:buChar char="•"/>
              <a:tabLst/>
              <a:defRPr/>
            </a:pPr>
            <a:r>
              <a:rPr lang="da-DK" dirty="0"/>
              <a:t>Klik på ikonet i midten af denne pladsholder for at tilføje et billede</a:t>
            </a:r>
          </a:p>
        </p:txBody>
      </p:sp>
      <p:sp>
        <p:nvSpPr>
          <p:cNvPr id="2" name="Titel 1">
            <a:extLst>
              <a:ext uri="{FF2B5EF4-FFF2-40B4-BE49-F238E27FC236}">
                <a16:creationId xmlns:a16="http://schemas.microsoft.com/office/drawing/2014/main" id="{778AF3D1-79A6-49AE-81D6-B5B2811BA29D}"/>
              </a:ext>
            </a:extLst>
          </p:cNvPr>
          <p:cNvSpPr>
            <a:spLocks noGrp="1"/>
          </p:cNvSpPr>
          <p:nvPr>
            <p:ph type="title"/>
          </p:nvPr>
        </p:nvSpPr>
        <p:spPr>
          <a:xfrm>
            <a:off x="478367" y="404813"/>
            <a:ext cx="11235266" cy="738664"/>
          </a:xfrm>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3F007DDA-1F79-4F69-BA35-B3253ED098B0}"/>
              </a:ext>
            </a:extLst>
          </p:cNvPr>
          <p:cNvSpPr>
            <a:spLocks noGrp="1"/>
          </p:cNvSpPr>
          <p:nvPr>
            <p:ph type="dt" sz="half" idx="10"/>
          </p:nvPr>
        </p:nvSpPr>
        <p:spPr/>
        <p:txBody>
          <a:bodyPr/>
          <a:lstStyle/>
          <a:p>
            <a:fld id="{4CC39D19-CDBB-4333-B6E4-63CC1288A3C5}" type="datetime1">
              <a:rPr lang="da-DK" smtClean="0"/>
              <a:t>05.03.2024</a:t>
            </a:fld>
            <a:endParaRPr lang="da-DK" dirty="0"/>
          </a:p>
        </p:txBody>
      </p:sp>
      <p:sp>
        <p:nvSpPr>
          <p:cNvPr id="4" name="Pladsholder til sidefod 3">
            <a:extLst>
              <a:ext uri="{FF2B5EF4-FFF2-40B4-BE49-F238E27FC236}">
                <a16:creationId xmlns:a16="http://schemas.microsoft.com/office/drawing/2014/main" id="{5013F197-E856-4B05-87BD-1E34116982DF}"/>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C1CCCE11-FAE3-4635-945F-358CE5E19BDF}"/>
              </a:ext>
            </a:extLst>
          </p:cNvPr>
          <p:cNvSpPr>
            <a:spLocks noGrp="1"/>
          </p:cNvSpPr>
          <p:nvPr>
            <p:ph type="sldNum" sz="quarter" idx="12"/>
          </p:nvPr>
        </p:nvSpPr>
        <p:spPr/>
        <p:txBody>
          <a:bodyPr/>
          <a:lstStyle/>
          <a:p>
            <a:fld id="{73381D07-88BB-459F-ABE7-0525228266A4}" type="slidenum">
              <a:rPr lang="da-DK" smtClean="0"/>
              <a:t>‹nr.›</a:t>
            </a:fld>
            <a:endParaRPr lang="da-DK" dirty="0"/>
          </a:p>
        </p:txBody>
      </p:sp>
      <p:sp>
        <p:nvSpPr>
          <p:cNvPr id="20" name="Text Placeholder 3">
            <a:extLst>
              <a:ext uri="{FF2B5EF4-FFF2-40B4-BE49-F238E27FC236}">
                <a16:creationId xmlns:a16="http://schemas.microsoft.com/office/drawing/2014/main" id="{85E5D251-8DFB-4153-B164-1226BC442BC3}"/>
              </a:ext>
            </a:extLst>
          </p:cNvPr>
          <p:cNvSpPr>
            <a:spLocks noGrp="1"/>
          </p:cNvSpPr>
          <p:nvPr>
            <p:ph type="body" sz="quarter" idx="15" hasCustomPrompt="1"/>
          </p:nvPr>
        </p:nvSpPr>
        <p:spPr>
          <a:xfrm>
            <a:off x="478367" y="4582731"/>
            <a:ext cx="3439420" cy="1833944"/>
          </a:xfrm>
          <a:noFill/>
        </p:spPr>
        <p:txBody>
          <a:bodyPr lIns="0" tIns="0" rIns="0" bIns="0">
            <a:noAutofit/>
          </a:bodyPr>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3">
            <a:extLst>
              <a:ext uri="{FF2B5EF4-FFF2-40B4-BE49-F238E27FC236}">
                <a16:creationId xmlns:a16="http://schemas.microsoft.com/office/drawing/2014/main" id="{7111A920-7782-4383-B99C-1E68684FD292}"/>
              </a:ext>
            </a:extLst>
          </p:cNvPr>
          <p:cNvSpPr>
            <a:spLocks noGrp="1"/>
          </p:cNvSpPr>
          <p:nvPr>
            <p:ph type="body" sz="quarter" idx="19" hasCustomPrompt="1"/>
          </p:nvPr>
        </p:nvSpPr>
        <p:spPr>
          <a:xfrm>
            <a:off x="478367" y="1771650"/>
            <a:ext cx="3439420" cy="446917"/>
          </a:xfrm>
          <a:noFill/>
        </p:spPr>
        <p:txBody>
          <a:bodyPr wrap="square" lIns="0" tIns="0" rIns="0" bIns="0">
            <a:spAutoFit/>
          </a:bodyPr>
          <a:lstStyle>
            <a:lvl1pPr marL="0" indent="0">
              <a:buNone/>
              <a:defRPr sz="2800">
                <a:solidFill>
                  <a:schemeClr val="accent1"/>
                </a:solidFill>
                <a:latin typeface="+mj-lt"/>
              </a:defRPr>
            </a:lvl1pPr>
            <a:lvl2pPr marL="0" indent="0">
              <a:buNone/>
              <a:defRPr sz="2800">
                <a:solidFill>
                  <a:schemeClr val="accent1"/>
                </a:solidFill>
                <a:latin typeface="+mj-lt"/>
              </a:defRPr>
            </a:lvl2pPr>
            <a:lvl3pPr marL="108000">
              <a:defRPr sz="2800">
                <a:solidFill>
                  <a:schemeClr val="accent1"/>
                </a:solidFill>
                <a:latin typeface="+mj-lt"/>
              </a:defRPr>
            </a:lvl3pPr>
            <a:lvl4pPr marL="216000">
              <a:defRPr sz="2800">
                <a:solidFill>
                  <a:schemeClr val="accent1"/>
                </a:solidFill>
                <a:latin typeface="+mj-lt"/>
              </a:defRPr>
            </a:lvl4pPr>
            <a:lvl5pPr marL="324000">
              <a:defRPr sz="2800">
                <a:solidFill>
                  <a:schemeClr val="accent1"/>
                </a:solidFill>
                <a:latin typeface="+mj-lt"/>
              </a:defRPr>
            </a:lvl5pPr>
          </a:lstStyle>
          <a:p>
            <a:pPr lvl="0"/>
            <a:r>
              <a:rPr lang="da-DK" dirty="0"/>
              <a:t>Indsæt nummer</a:t>
            </a:r>
          </a:p>
        </p:txBody>
      </p:sp>
      <p:sp>
        <p:nvSpPr>
          <p:cNvPr id="14" name="Text Placeholder 3">
            <a:extLst>
              <a:ext uri="{FF2B5EF4-FFF2-40B4-BE49-F238E27FC236}">
                <a16:creationId xmlns:a16="http://schemas.microsoft.com/office/drawing/2014/main" id="{1BE3A6DB-6858-4FA2-9CC9-B21343D71AD5}"/>
              </a:ext>
            </a:extLst>
          </p:cNvPr>
          <p:cNvSpPr>
            <a:spLocks noGrp="1"/>
          </p:cNvSpPr>
          <p:nvPr>
            <p:ph type="body" sz="quarter" idx="20" hasCustomPrompt="1"/>
          </p:nvPr>
        </p:nvSpPr>
        <p:spPr>
          <a:xfrm>
            <a:off x="478367" y="2244820"/>
            <a:ext cx="3439420" cy="384080"/>
          </a:xfrm>
          <a:noFill/>
        </p:spPr>
        <p:txBody>
          <a:bodyPr lIns="0" tIns="0" rIns="0" bIns="0" anchor="b">
            <a:noAutofit/>
          </a:bodyPr>
          <a:lstStyle>
            <a:lvl1pPr marL="0" indent="0">
              <a:buNone/>
              <a:defRPr b="1">
                <a:latin typeface="+mn-lt"/>
              </a:defRPr>
            </a:lvl1pPr>
            <a:lvl2pPr marL="0" indent="0">
              <a:buNone/>
              <a:defRPr b="1">
                <a:latin typeface="+mn-lt"/>
              </a:defRPr>
            </a:lvl2pPr>
            <a:lvl3pPr marL="108000">
              <a:defRPr b="1">
                <a:latin typeface="+mn-lt"/>
              </a:defRPr>
            </a:lvl3pPr>
            <a:lvl4pPr marL="216000">
              <a:defRPr b="1">
                <a:latin typeface="+mn-lt"/>
              </a:defRPr>
            </a:lvl4pPr>
            <a:lvl5pPr marL="324000">
              <a:defRPr b="1">
                <a:latin typeface="+mn-lt"/>
              </a:defRPr>
            </a:lvl5pPr>
          </a:lstStyle>
          <a:p>
            <a:pPr lvl="0"/>
            <a:r>
              <a:rPr lang="da-DK" dirty="0"/>
              <a:t>Indsæt underoverskrift </a:t>
            </a:r>
            <a:br>
              <a:rPr lang="da-DK" dirty="0"/>
            </a:br>
            <a:r>
              <a:rPr lang="da-DK" dirty="0"/>
              <a:t>(max 2 linjer)</a:t>
            </a:r>
          </a:p>
        </p:txBody>
      </p:sp>
      <p:sp>
        <p:nvSpPr>
          <p:cNvPr id="15" name="Text Placeholder 3">
            <a:extLst>
              <a:ext uri="{FF2B5EF4-FFF2-40B4-BE49-F238E27FC236}">
                <a16:creationId xmlns:a16="http://schemas.microsoft.com/office/drawing/2014/main" id="{693D5CE3-0E00-4856-807B-6731378B6FC4}"/>
              </a:ext>
            </a:extLst>
          </p:cNvPr>
          <p:cNvSpPr>
            <a:spLocks noGrp="1"/>
          </p:cNvSpPr>
          <p:nvPr>
            <p:ph type="body" sz="quarter" idx="21" hasCustomPrompt="1"/>
          </p:nvPr>
        </p:nvSpPr>
        <p:spPr>
          <a:xfrm>
            <a:off x="4350892" y="4582731"/>
            <a:ext cx="3439420" cy="1833944"/>
          </a:xfrm>
          <a:noFill/>
        </p:spPr>
        <p:txBody>
          <a:bodyPr lIns="0" tIns="0" rIns="0" bIns="0">
            <a:noAutofit/>
          </a:bodyPr>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Text Placeholder 3">
            <a:extLst>
              <a:ext uri="{FF2B5EF4-FFF2-40B4-BE49-F238E27FC236}">
                <a16:creationId xmlns:a16="http://schemas.microsoft.com/office/drawing/2014/main" id="{BE745F6F-58E6-462D-8380-01092633C26C}"/>
              </a:ext>
            </a:extLst>
          </p:cNvPr>
          <p:cNvSpPr>
            <a:spLocks noGrp="1"/>
          </p:cNvSpPr>
          <p:nvPr>
            <p:ph type="body" sz="quarter" idx="22" hasCustomPrompt="1"/>
          </p:nvPr>
        </p:nvSpPr>
        <p:spPr>
          <a:xfrm>
            <a:off x="4350892" y="1771650"/>
            <a:ext cx="3439420" cy="446917"/>
          </a:xfrm>
          <a:noFill/>
        </p:spPr>
        <p:txBody>
          <a:bodyPr wrap="square" lIns="0" tIns="0" rIns="0" bIns="0">
            <a:spAutoFit/>
          </a:bodyPr>
          <a:lstStyle>
            <a:lvl1pPr marL="0" indent="0">
              <a:buNone/>
              <a:defRPr sz="2800">
                <a:solidFill>
                  <a:schemeClr val="accent1"/>
                </a:solidFill>
                <a:latin typeface="+mj-lt"/>
              </a:defRPr>
            </a:lvl1pPr>
            <a:lvl2pPr marL="0" indent="0">
              <a:buNone/>
              <a:defRPr sz="2800">
                <a:solidFill>
                  <a:schemeClr val="accent1"/>
                </a:solidFill>
                <a:latin typeface="+mj-lt"/>
              </a:defRPr>
            </a:lvl2pPr>
            <a:lvl3pPr marL="108000">
              <a:defRPr sz="2800">
                <a:solidFill>
                  <a:schemeClr val="accent1"/>
                </a:solidFill>
                <a:latin typeface="+mj-lt"/>
              </a:defRPr>
            </a:lvl3pPr>
            <a:lvl4pPr marL="216000">
              <a:defRPr sz="2800">
                <a:solidFill>
                  <a:schemeClr val="accent1"/>
                </a:solidFill>
                <a:latin typeface="+mj-lt"/>
              </a:defRPr>
            </a:lvl4pPr>
            <a:lvl5pPr marL="324000">
              <a:defRPr sz="2800">
                <a:solidFill>
                  <a:schemeClr val="accent1"/>
                </a:solidFill>
                <a:latin typeface="+mj-lt"/>
              </a:defRPr>
            </a:lvl5pPr>
          </a:lstStyle>
          <a:p>
            <a:pPr lvl="0"/>
            <a:r>
              <a:rPr lang="da-DK" dirty="0"/>
              <a:t>Indsæt nummer</a:t>
            </a:r>
          </a:p>
        </p:txBody>
      </p:sp>
      <p:sp>
        <p:nvSpPr>
          <p:cNvPr id="17" name="Text Placeholder 3">
            <a:extLst>
              <a:ext uri="{FF2B5EF4-FFF2-40B4-BE49-F238E27FC236}">
                <a16:creationId xmlns:a16="http://schemas.microsoft.com/office/drawing/2014/main" id="{547A893A-A431-4DE8-8046-946FD27B3E6C}"/>
              </a:ext>
            </a:extLst>
          </p:cNvPr>
          <p:cNvSpPr>
            <a:spLocks noGrp="1"/>
          </p:cNvSpPr>
          <p:nvPr>
            <p:ph type="body" sz="quarter" idx="23" hasCustomPrompt="1"/>
          </p:nvPr>
        </p:nvSpPr>
        <p:spPr>
          <a:xfrm>
            <a:off x="4350892" y="2244820"/>
            <a:ext cx="3439420" cy="384080"/>
          </a:xfrm>
          <a:noFill/>
        </p:spPr>
        <p:txBody>
          <a:bodyPr lIns="0" tIns="0" rIns="0" bIns="0" anchor="b">
            <a:noAutofit/>
          </a:bodyPr>
          <a:lstStyle>
            <a:lvl1pPr marL="0" indent="0">
              <a:buNone/>
              <a:defRPr b="1">
                <a:latin typeface="+mn-lt"/>
              </a:defRPr>
            </a:lvl1pPr>
            <a:lvl2pPr marL="0" indent="0">
              <a:buNone/>
              <a:defRPr b="1">
                <a:latin typeface="+mn-lt"/>
              </a:defRPr>
            </a:lvl2pPr>
            <a:lvl3pPr marL="108000">
              <a:defRPr b="1">
                <a:latin typeface="+mn-lt"/>
              </a:defRPr>
            </a:lvl3pPr>
            <a:lvl4pPr marL="216000">
              <a:defRPr b="1">
                <a:latin typeface="+mn-lt"/>
              </a:defRPr>
            </a:lvl4pPr>
            <a:lvl5pPr marL="324000">
              <a:defRPr b="1">
                <a:latin typeface="+mn-lt"/>
              </a:defRPr>
            </a:lvl5pPr>
          </a:lstStyle>
          <a:p>
            <a:pPr lvl="0"/>
            <a:r>
              <a:rPr lang="da-DK" dirty="0"/>
              <a:t>Indsæt underoverskrift </a:t>
            </a:r>
            <a:br>
              <a:rPr lang="da-DK" dirty="0"/>
            </a:br>
            <a:r>
              <a:rPr lang="da-DK" dirty="0"/>
              <a:t>(max 2 linjer)</a:t>
            </a:r>
          </a:p>
        </p:txBody>
      </p:sp>
      <p:sp>
        <p:nvSpPr>
          <p:cNvPr id="22" name="Text Placeholder 3">
            <a:extLst>
              <a:ext uri="{FF2B5EF4-FFF2-40B4-BE49-F238E27FC236}">
                <a16:creationId xmlns:a16="http://schemas.microsoft.com/office/drawing/2014/main" id="{5BF67249-C38E-4035-8A4A-66597638F33A}"/>
              </a:ext>
            </a:extLst>
          </p:cNvPr>
          <p:cNvSpPr>
            <a:spLocks noGrp="1"/>
          </p:cNvSpPr>
          <p:nvPr>
            <p:ph type="body" sz="quarter" idx="27" hasCustomPrompt="1"/>
          </p:nvPr>
        </p:nvSpPr>
        <p:spPr>
          <a:xfrm>
            <a:off x="8299704" y="4582731"/>
            <a:ext cx="3439420" cy="1833944"/>
          </a:xfrm>
          <a:noFill/>
        </p:spPr>
        <p:txBody>
          <a:bodyPr lIns="0" tIns="0" rIns="0" bIns="0">
            <a:noAutofit/>
          </a:bodyPr>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Text Placeholder 3">
            <a:extLst>
              <a:ext uri="{FF2B5EF4-FFF2-40B4-BE49-F238E27FC236}">
                <a16:creationId xmlns:a16="http://schemas.microsoft.com/office/drawing/2014/main" id="{92312E5D-0362-4ACD-AE27-49F5CDE6205C}"/>
              </a:ext>
            </a:extLst>
          </p:cNvPr>
          <p:cNvSpPr>
            <a:spLocks noGrp="1"/>
          </p:cNvSpPr>
          <p:nvPr>
            <p:ph type="body" sz="quarter" idx="28" hasCustomPrompt="1"/>
          </p:nvPr>
        </p:nvSpPr>
        <p:spPr>
          <a:xfrm>
            <a:off x="8299704" y="1771650"/>
            <a:ext cx="3439420" cy="446917"/>
          </a:xfrm>
          <a:noFill/>
        </p:spPr>
        <p:txBody>
          <a:bodyPr wrap="square" lIns="0" tIns="0" rIns="0" bIns="0">
            <a:spAutoFit/>
          </a:bodyPr>
          <a:lstStyle>
            <a:lvl1pPr marL="0" indent="0">
              <a:buNone/>
              <a:defRPr sz="2800">
                <a:solidFill>
                  <a:schemeClr val="accent1"/>
                </a:solidFill>
                <a:latin typeface="+mj-lt"/>
              </a:defRPr>
            </a:lvl1pPr>
            <a:lvl2pPr marL="0" indent="0">
              <a:buNone/>
              <a:defRPr sz="2800">
                <a:solidFill>
                  <a:schemeClr val="accent1"/>
                </a:solidFill>
                <a:latin typeface="+mj-lt"/>
              </a:defRPr>
            </a:lvl2pPr>
            <a:lvl3pPr marL="108000">
              <a:defRPr sz="2800">
                <a:solidFill>
                  <a:schemeClr val="accent1"/>
                </a:solidFill>
                <a:latin typeface="+mj-lt"/>
              </a:defRPr>
            </a:lvl3pPr>
            <a:lvl4pPr marL="216000">
              <a:defRPr sz="2800">
                <a:solidFill>
                  <a:schemeClr val="accent1"/>
                </a:solidFill>
                <a:latin typeface="+mj-lt"/>
              </a:defRPr>
            </a:lvl4pPr>
            <a:lvl5pPr marL="324000">
              <a:defRPr sz="2800">
                <a:solidFill>
                  <a:schemeClr val="accent1"/>
                </a:solidFill>
                <a:latin typeface="+mj-lt"/>
              </a:defRPr>
            </a:lvl5pPr>
          </a:lstStyle>
          <a:p>
            <a:pPr lvl="0"/>
            <a:r>
              <a:rPr lang="da-DK" dirty="0"/>
              <a:t>Indsæt nummer</a:t>
            </a:r>
          </a:p>
        </p:txBody>
      </p:sp>
      <p:sp>
        <p:nvSpPr>
          <p:cNvPr id="24" name="Text Placeholder 3">
            <a:extLst>
              <a:ext uri="{FF2B5EF4-FFF2-40B4-BE49-F238E27FC236}">
                <a16:creationId xmlns:a16="http://schemas.microsoft.com/office/drawing/2014/main" id="{D1E1B72A-AEB0-4D0B-9AFB-799D268FB642}"/>
              </a:ext>
            </a:extLst>
          </p:cNvPr>
          <p:cNvSpPr>
            <a:spLocks noGrp="1"/>
          </p:cNvSpPr>
          <p:nvPr>
            <p:ph type="body" sz="quarter" idx="29" hasCustomPrompt="1"/>
          </p:nvPr>
        </p:nvSpPr>
        <p:spPr>
          <a:xfrm>
            <a:off x="8299704" y="2244820"/>
            <a:ext cx="3439420" cy="384080"/>
          </a:xfrm>
          <a:noFill/>
        </p:spPr>
        <p:txBody>
          <a:bodyPr lIns="0" tIns="0" rIns="0" bIns="0" anchor="b">
            <a:noAutofit/>
          </a:bodyPr>
          <a:lstStyle>
            <a:lvl1pPr marL="0" indent="0">
              <a:buNone/>
              <a:defRPr b="1">
                <a:latin typeface="+mn-lt"/>
              </a:defRPr>
            </a:lvl1pPr>
            <a:lvl2pPr marL="0" indent="0">
              <a:buNone/>
              <a:defRPr b="1">
                <a:latin typeface="+mn-lt"/>
              </a:defRPr>
            </a:lvl2pPr>
            <a:lvl3pPr marL="108000">
              <a:defRPr b="1">
                <a:latin typeface="+mn-lt"/>
              </a:defRPr>
            </a:lvl3pPr>
            <a:lvl4pPr marL="216000">
              <a:defRPr b="1">
                <a:latin typeface="+mn-lt"/>
              </a:defRPr>
            </a:lvl4pPr>
            <a:lvl5pPr marL="324000">
              <a:defRPr b="1">
                <a:latin typeface="+mn-lt"/>
              </a:defRPr>
            </a:lvl5pPr>
          </a:lstStyle>
          <a:p>
            <a:pPr lvl="0"/>
            <a:r>
              <a:rPr lang="da-DK" dirty="0"/>
              <a:t>Indsæt underoverskrift </a:t>
            </a:r>
            <a:br>
              <a:rPr lang="da-DK" dirty="0"/>
            </a:br>
            <a:r>
              <a:rPr lang="da-DK" dirty="0"/>
              <a:t>(max 2 linjer)</a:t>
            </a:r>
          </a:p>
        </p:txBody>
      </p:sp>
      <p:sp>
        <p:nvSpPr>
          <p:cNvPr id="27" name="TextBox 1">
            <a:extLst>
              <a:ext uri="{FF2B5EF4-FFF2-40B4-BE49-F238E27FC236}">
                <a16:creationId xmlns:a16="http://schemas.microsoft.com/office/drawing/2014/main" id="{56A5D6F1-4E7B-443F-819C-208FC6150891}"/>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
        <p:nvSpPr>
          <p:cNvPr id="28" name="TextBox 12">
            <a:extLst>
              <a:ext uri="{FF2B5EF4-FFF2-40B4-BE49-F238E27FC236}">
                <a16:creationId xmlns:a16="http://schemas.microsoft.com/office/drawing/2014/main" id="{ECEFFB77-F91A-488F-94C8-DCF0642A6E89}"/>
              </a:ext>
            </a:extLst>
          </p:cNvPr>
          <p:cNvSpPr txBox="1">
            <a:spLocks noChangeArrowheads="1"/>
          </p:cNvSpPr>
          <p:nvPr/>
        </p:nvSpPr>
        <p:spPr bwMode="auto">
          <a:xfrm>
            <a:off x="-2565378" y="3383459"/>
            <a:ext cx="240453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noProof="1">
                <a:solidFill>
                  <a:schemeClr val="tx1"/>
                </a:solidFill>
                <a:latin typeface="Arial" panose="020B0604020202020204" pitchFamily="34" charset="0"/>
                <a:cs typeface="Arial" panose="020B0604020202020204" pitchFamily="34" charset="0"/>
              </a:rPr>
              <a:t>Ændre udsnit af billede</a:t>
            </a:r>
          </a:p>
          <a:p>
            <a:pPr algn="r" eaLnBrk="1" hangingPunct="1">
              <a:defRPr/>
            </a:pP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Klik på indsatte billede 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aktivere billede-værktøjet</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Klik </a:t>
            </a:r>
            <a:r>
              <a:rPr lang="da-DK" sz="1000" b="0" noProof="1">
                <a:solidFill>
                  <a:schemeClr val="tx1"/>
                </a:solidFill>
                <a:latin typeface="Arial" panose="020B0604020202020204" pitchFamily="34" charset="0"/>
                <a:cs typeface="Arial" panose="020B0604020202020204" pitchFamily="34" charset="0"/>
              </a:rPr>
              <a:t>på</a:t>
            </a:r>
            <a:r>
              <a:rPr lang="da-DK" sz="1000" b="1" noProof="1">
                <a:solidFill>
                  <a:schemeClr val="tx1"/>
                </a:solidFill>
                <a:latin typeface="Arial" panose="020B0604020202020204" pitchFamily="34" charset="0"/>
                <a:cs typeface="Arial" panose="020B0604020202020204" pitchFamily="34" charset="0"/>
              </a:rPr>
              <a:t> ‘Beskær’-værktøjet </a:t>
            </a:r>
            <a:r>
              <a:rPr lang="da-DK" sz="1000" noProof="1">
                <a:solidFill>
                  <a:schemeClr val="tx1"/>
                </a:solidFill>
                <a:latin typeface="Arial" panose="020B0604020202020204" pitchFamily="34" charset="0"/>
                <a:cs typeface="Arial" panose="020B0604020202020204" pitchFamily="34" charset="0"/>
              </a:rPr>
              <a:t>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ændre billedets fokus/størrelse</a:t>
            </a:r>
          </a:p>
          <a:p>
            <a:pPr algn="r" eaLnBrk="1" hangingPunct="1">
              <a:defRPr/>
            </a:pPr>
            <a:br>
              <a:rPr lang="da-DK" sz="1000" noProof="1">
                <a:solidFill>
                  <a:schemeClr val="tx1"/>
                </a:solidFill>
                <a:latin typeface="Arial" panose="020B0604020202020204" pitchFamily="34" charset="0"/>
                <a:cs typeface="Arial" panose="020B0604020202020204" pitchFamily="34" charset="0"/>
              </a:rPr>
            </a:br>
            <a:br>
              <a:rPr lang="da-DK" sz="1000" noProof="1">
                <a:solidFill>
                  <a:schemeClr val="tx1"/>
                </a:solidFill>
                <a:latin typeface="Arial" panose="020B0604020202020204" pitchFamily="34" charset="0"/>
                <a:cs typeface="Arial" panose="020B0604020202020204" pitchFamily="34" charset="0"/>
              </a:rPr>
            </a:br>
            <a:endParaRPr lang="da-DK" sz="1000" noProof="1">
              <a:solidFill>
                <a:schemeClr val="tx1"/>
              </a:solidFill>
              <a:latin typeface="Arial" panose="020B0604020202020204" pitchFamily="34" charset="0"/>
              <a:cs typeface="Arial" panose="020B0604020202020204" pitchFamily="34" charset="0"/>
            </a:endParaRPr>
          </a:p>
          <a:p>
            <a:pPr algn="r" eaLnBrk="1" hangingPunct="1">
              <a:defRPr/>
            </a:pPr>
            <a:r>
              <a:rPr lang="da-DK" sz="1000" b="1" noProof="1">
                <a:solidFill>
                  <a:schemeClr val="tx1"/>
                </a:solidFill>
                <a:latin typeface="Arial" panose="020B0604020202020204" pitchFamily="34" charset="0"/>
                <a:cs typeface="Arial" panose="020B0604020202020204" pitchFamily="34" charset="0"/>
              </a:rPr>
              <a:t>3. </a:t>
            </a:r>
            <a:r>
              <a:rPr lang="da-DK" sz="1000" noProof="1">
                <a:solidFill>
                  <a:schemeClr val="tx1"/>
                </a:solidFill>
                <a:latin typeface="Arial" panose="020B0604020202020204" pitchFamily="34" charset="0"/>
                <a:cs typeface="Arial" panose="020B0604020202020204" pitchFamily="34" charset="0"/>
              </a:rPr>
              <a:t>Ønsker du at skalere billedet, hold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Shift nede og træk i billedets hjørner</a:t>
            </a:r>
          </a:p>
        </p:txBody>
      </p:sp>
      <p:pic>
        <p:nvPicPr>
          <p:cNvPr id="29" name="Picture 15">
            <a:extLst>
              <a:ext uri="{FF2B5EF4-FFF2-40B4-BE49-F238E27FC236}">
                <a16:creationId xmlns:a16="http://schemas.microsoft.com/office/drawing/2014/main" id="{A8595B92-452D-432F-BD51-4B6EDEE75A3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2702" y="4226395"/>
            <a:ext cx="273391" cy="286256"/>
          </a:xfrm>
          <a:prstGeom prst="rect">
            <a:avLst/>
          </a:prstGeom>
        </p:spPr>
      </p:pic>
      <p:pic>
        <p:nvPicPr>
          <p:cNvPr id="30" name="Billede 29">
            <a:extLst>
              <a:ext uri="{FF2B5EF4-FFF2-40B4-BE49-F238E27FC236}">
                <a16:creationId xmlns:a16="http://schemas.microsoft.com/office/drawing/2014/main" id="{013F989B-8BBA-4AB0-A52B-B7DED1F48559}"/>
              </a:ext>
            </a:extLst>
          </p:cNvPr>
          <p:cNvPicPr>
            <a:picLocks noChangeAspect="1"/>
          </p:cNvPicPr>
          <p:nvPr/>
        </p:nvPicPr>
        <p:blipFill rotWithShape="1">
          <a:blip r:embed="rId3"/>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cxnSp>
        <p:nvCxnSpPr>
          <p:cNvPr id="31" name="Lige forbindelse 30">
            <a:extLst>
              <a:ext uri="{FF2B5EF4-FFF2-40B4-BE49-F238E27FC236}">
                <a16:creationId xmlns:a16="http://schemas.microsoft.com/office/drawing/2014/main" id="{F34B4E6D-0C2C-4483-AE67-118190B5DB2B}"/>
              </a:ext>
            </a:extLst>
          </p:cNvPr>
          <p:cNvCxnSpPr/>
          <p:nvPr/>
        </p:nvCxnSpPr>
        <p:spPr>
          <a:xfrm flipH="1">
            <a:off x="-2899629" y="3044279"/>
            <a:ext cx="2738784" cy="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5" name="Pladsholder til billede 6">
            <a:extLst>
              <a:ext uri="{FF2B5EF4-FFF2-40B4-BE49-F238E27FC236}">
                <a16:creationId xmlns:a16="http://schemas.microsoft.com/office/drawing/2014/main" id="{13A7A49F-5B3B-4283-9F30-8BECFE73DA81}"/>
              </a:ext>
            </a:extLst>
          </p:cNvPr>
          <p:cNvSpPr>
            <a:spLocks noGrp="1"/>
          </p:cNvSpPr>
          <p:nvPr>
            <p:ph type="pic" sz="quarter" idx="30" hasCustomPrompt="1"/>
          </p:nvPr>
        </p:nvSpPr>
        <p:spPr>
          <a:xfrm>
            <a:off x="4350892" y="2705815"/>
            <a:ext cx="3413928" cy="1800000"/>
          </a:xfrm>
          <a:solidFill>
            <a:srgbClr val="E3E3E3"/>
          </a:solidFill>
          <a:ln>
            <a:noFill/>
          </a:ln>
        </p:spPr>
        <p:txBody>
          <a:bodyPr lIns="180000" tIns="180000" rIns="180000" bIns="180000"/>
          <a:lstStyle>
            <a:lvl1pPr algn="ctr">
              <a:buFontTx/>
              <a:buNone/>
              <a:defRPr i="1"/>
            </a:lvl1pPr>
          </a:lstStyle>
          <a:p>
            <a:pPr marL="108000" marR="0" lvl="0" indent="-108000" algn="l" defTabSz="914400" rtl="0" eaLnBrk="1" fontAlgn="auto" latinLnBrk="0" hangingPunct="1">
              <a:lnSpc>
                <a:spcPct val="108000"/>
              </a:lnSpc>
              <a:spcBef>
                <a:spcPts val="0"/>
              </a:spcBef>
              <a:spcAft>
                <a:spcPts val="0"/>
              </a:spcAft>
              <a:buClrTx/>
              <a:buSzTx/>
              <a:buFont typeface="Arial" pitchFamily="34" charset="0"/>
              <a:buChar char="•"/>
              <a:tabLst/>
              <a:defRPr/>
            </a:pPr>
            <a:r>
              <a:rPr lang="da-DK" dirty="0"/>
              <a:t>Klik på ikonet i midten af denne pladsholder for at tilføje et billede</a:t>
            </a:r>
          </a:p>
        </p:txBody>
      </p:sp>
      <p:sp>
        <p:nvSpPr>
          <p:cNvPr id="26" name="Pladsholder til billede 6">
            <a:extLst>
              <a:ext uri="{FF2B5EF4-FFF2-40B4-BE49-F238E27FC236}">
                <a16:creationId xmlns:a16="http://schemas.microsoft.com/office/drawing/2014/main" id="{0DD0FEB4-18A5-4BEA-A033-C88FE27FF104}"/>
              </a:ext>
            </a:extLst>
          </p:cNvPr>
          <p:cNvSpPr>
            <a:spLocks noGrp="1"/>
          </p:cNvSpPr>
          <p:nvPr>
            <p:ph type="pic" sz="quarter" idx="31" hasCustomPrompt="1"/>
          </p:nvPr>
        </p:nvSpPr>
        <p:spPr>
          <a:xfrm>
            <a:off x="8223417" y="2705815"/>
            <a:ext cx="3413928" cy="1800000"/>
          </a:xfrm>
          <a:solidFill>
            <a:srgbClr val="E3E3E3"/>
          </a:solidFill>
          <a:ln>
            <a:noFill/>
          </a:ln>
        </p:spPr>
        <p:txBody>
          <a:bodyPr lIns="180000" tIns="180000" rIns="180000" bIns="180000"/>
          <a:lstStyle>
            <a:lvl1pPr algn="ctr">
              <a:buFontTx/>
              <a:buNone/>
              <a:defRPr i="1"/>
            </a:lvl1pPr>
          </a:lstStyle>
          <a:p>
            <a:pPr marL="108000" marR="0" lvl="0" indent="-108000" algn="l" defTabSz="914400" rtl="0" eaLnBrk="1" fontAlgn="auto" latinLnBrk="0" hangingPunct="1">
              <a:lnSpc>
                <a:spcPct val="108000"/>
              </a:lnSpc>
              <a:spcBef>
                <a:spcPts val="0"/>
              </a:spcBef>
              <a:spcAft>
                <a:spcPts val="0"/>
              </a:spcAft>
              <a:buClrTx/>
              <a:buSzTx/>
              <a:buFont typeface="Arial" pitchFamily="34" charset="0"/>
              <a:buChar char="•"/>
              <a:tabLst/>
              <a:defRPr/>
            </a:pPr>
            <a:r>
              <a:rPr lang="da-DK" dirty="0"/>
              <a:t>Klik på ikonet i midten af denne pladsholder for at tilføje et billede</a:t>
            </a:r>
          </a:p>
        </p:txBody>
      </p:sp>
    </p:spTree>
    <p:extLst>
      <p:ext uri="{BB962C8B-B14F-4D97-AF65-F5344CB8AC3E}">
        <p14:creationId xmlns:p14="http://schemas.microsoft.com/office/powerpoint/2010/main" val="120372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bille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AF3D1-79A6-49AE-81D6-B5B2811BA29D}"/>
              </a:ext>
            </a:extLst>
          </p:cNvPr>
          <p:cNvSpPr>
            <a:spLocks noGrp="1"/>
          </p:cNvSpPr>
          <p:nvPr>
            <p:ph type="title"/>
          </p:nvPr>
        </p:nvSpPr>
        <p:spPr>
          <a:xfrm>
            <a:off x="478367" y="404813"/>
            <a:ext cx="11235266" cy="738664"/>
          </a:xfrm>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3F007DDA-1F79-4F69-BA35-B3253ED098B0}"/>
              </a:ext>
            </a:extLst>
          </p:cNvPr>
          <p:cNvSpPr>
            <a:spLocks noGrp="1"/>
          </p:cNvSpPr>
          <p:nvPr>
            <p:ph type="dt" sz="half" idx="10"/>
          </p:nvPr>
        </p:nvSpPr>
        <p:spPr/>
        <p:txBody>
          <a:bodyPr/>
          <a:lstStyle/>
          <a:p>
            <a:fld id="{4CC39D19-CDBB-4333-B6E4-63CC1288A3C5}" type="datetime1">
              <a:rPr lang="da-DK" smtClean="0"/>
              <a:t>05.03.2024</a:t>
            </a:fld>
            <a:endParaRPr lang="da-DK" dirty="0"/>
          </a:p>
        </p:txBody>
      </p:sp>
      <p:sp>
        <p:nvSpPr>
          <p:cNvPr id="4" name="Pladsholder til sidefod 3">
            <a:extLst>
              <a:ext uri="{FF2B5EF4-FFF2-40B4-BE49-F238E27FC236}">
                <a16:creationId xmlns:a16="http://schemas.microsoft.com/office/drawing/2014/main" id="{5013F197-E856-4B05-87BD-1E34116982DF}"/>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C1CCCE11-FAE3-4635-945F-358CE5E19BDF}"/>
              </a:ext>
            </a:extLst>
          </p:cNvPr>
          <p:cNvSpPr>
            <a:spLocks noGrp="1"/>
          </p:cNvSpPr>
          <p:nvPr>
            <p:ph type="sldNum" sz="quarter" idx="12"/>
          </p:nvPr>
        </p:nvSpPr>
        <p:spPr/>
        <p:txBody>
          <a:bodyPr/>
          <a:lstStyle/>
          <a:p>
            <a:fld id="{73381D07-88BB-459F-ABE7-0525228266A4}" type="slidenum">
              <a:rPr lang="da-DK" smtClean="0"/>
              <a:t>‹nr.›</a:t>
            </a:fld>
            <a:endParaRPr lang="da-DK" dirty="0"/>
          </a:p>
        </p:txBody>
      </p:sp>
      <p:sp>
        <p:nvSpPr>
          <p:cNvPr id="20" name="Text Placeholder 3">
            <a:extLst>
              <a:ext uri="{FF2B5EF4-FFF2-40B4-BE49-F238E27FC236}">
                <a16:creationId xmlns:a16="http://schemas.microsoft.com/office/drawing/2014/main" id="{85E5D251-8DFB-4153-B164-1226BC442BC3}"/>
              </a:ext>
            </a:extLst>
          </p:cNvPr>
          <p:cNvSpPr>
            <a:spLocks noGrp="1"/>
          </p:cNvSpPr>
          <p:nvPr>
            <p:ph type="body" sz="quarter" idx="15" hasCustomPrompt="1"/>
          </p:nvPr>
        </p:nvSpPr>
        <p:spPr>
          <a:xfrm>
            <a:off x="478367" y="4582731"/>
            <a:ext cx="2538817" cy="1833944"/>
          </a:xfrm>
          <a:noFill/>
        </p:spPr>
        <p:txBody>
          <a:bodyPr lIns="0" tIns="0" rIns="0" bIns="0">
            <a:noAutofit/>
          </a:bodyPr>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3">
            <a:extLst>
              <a:ext uri="{FF2B5EF4-FFF2-40B4-BE49-F238E27FC236}">
                <a16:creationId xmlns:a16="http://schemas.microsoft.com/office/drawing/2014/main" id="{7111A920-7782-4383-B99C-1E68684FD292}"/>
              </a:ext>
            </a:extLst>
          </p:cNvPr>
          <p:cNvSpPr>
            <a:spLocks noGrp="1"/>
          </p:cNvSpPr>
          <p:nvPr>
            <p:ph type="body" sz="quarter" idx="19" hasCustomPrompt="1"/>
          </p:nvPr>
        </p:nvSpPr>
        <p:spPr>
          <a:xfrm>
            <a:off x="478367" y="1771650"/>
            <a:ext cx="2538817" cy="446917"/>
          </a:xfrm>
          <a:noFill/>
        </p:spPr>
        <p:txBody>
          <a:bodyPr lIns="0" tIns="0" rIns="0" bIns="0">
            <a:spAutoFit/>
          </a:bodyPr>
          <a:lstStyle>
            <a:lvl1pPr marL="0" indent="0">
              <a:buNone/>
              <a:defRPr sz="2800">
                <a:solidFill>
                  <a:schemeClr val="accent1"/>
                </a:solidFill>
                <a:latin typeface="+mj-lt"/>
              </a:defRPr>
            </a:lvl1pPr>
            <a:lvl2pPr marL="0" indent="0">
              <a:buNone/>
              <a:defRPr sz="2800">
                <a:solidFill>
                  <a:schemeClr val="accent1"/>
                </a:solidFill>
                <a:latin typeface="+mj-lt"/>
              </a:defRPr>
            </a:lvl2pPr>
            <a:lvl3pPr marL="108000">
              <a:defRPr sz="2800">
                <a:solidFill>
                  <a:schemeClr val="accent1"/>
                </a:solidFill>
                <a:latin typeface="+mj-lt"/>
              </a:defRPr>
            </a:lvl3pPr>
            <a:lvl4pPr marL="216000">
              <a:defRPr sz="2800">
                <a:solidFill>
                  <a:schemeClr val="accent1"/>
                </a:solidFill>
                <a:latin typeface="+mj-lt"/>
              </a:defRPr>
            </a:lvl4pPr>
            <a:lvl5pPr marL="324000">
              <a:defRPr sz="2800">
                <a:solidFill>
                  <a:schemeClr val="accent1"/>
                </a:solidFill>
                <a:latin typeface="+mj-lt"/>
              </a:defRPr>
            </a:lvl5pPr>
          </a:lstStyle>
          <a:p>
            <a:pPr lvl="0"/>
            <a:r>
              <a:rPr lang="da-DK" dirty="0"/>
              <a:t>Indsæt nummer</a:t>
            </a:r>
          </a:p>
        </p:txBody>
      </p:sp>
      <p:sp>
        <p:nvSpPr>
          <p:cNvPr id="14" name="Text Placeholder 3">
            <a:extLst>
              <a:ext uri="{FF2B5EF4-FFF2-40B4-BE49-F238E27FC236}">
                <a16:creationId xmlns:a16="http://schemas.microsoft.com/office/drawing/2014/main" id="{1BE3A6DB-6858-4FA2-9CC9-B21343D71AD5}"/>
              </a:ext>
            </a:extLst>
          </p:cNvPr>
          <p:cNvSpPr>
            <a:spLocks noGrp="1"/>
          </p:cNvSpPr>
          <p:nvPr>
            <p:ph type="body" sz="quarter" idx="20" hasCustomPrompt="1"/>
          </p:nvPr>
        </p:nvSpPr>
        <p:spPr>
          <a:xfrm>
            <a:off x="478367" y="2244820"/>
            <a:ext cx="2538817" cy="384080"/>
          </a:xfrm>
          <a:noFill/>
        </p:spPr>
        <p:txBody>
          <a:bodyPr lIns="0" tIns="0" rIns="0" bIns="0" anchor="b">
            <a:noAutofit/>
          </a:bodyPr>
          <a:lstStyle>
            <a:lvl1pPr marL="0" indent="0">
              <a:buNone/>
              <a:defRPr b="1">
                <a:latin typeface="+mn-lt"/>
              </a:defRPr>
            </a:lvl1pPr>
            <a:lvl2pPr marL="0" indent="0">
              <a:buNone/>
              <a:defRPr b="1">
                <a:latin typeface="+mn-lt"/>
              </a:defRPr>
            </a:lvl2pPr>
            <a:lvl3pPr marL="108000">
              <a:defRPr b="1">
                <a:latin typeface="+mn-lt"/>
              </a:defRPr>
            </a:lvl3pPr>
            <a:lvl4pPr marL="216000">
              <a:defRPr b="1">
                <a:latin typeface="+mn-lt"/>
              </a:defRPr>
            </a:lvl4pPr>
            <a:lvl5pPr marL="324000">
              <a:defRPr b="1">
                <a:latin typeface="+mn-lt"/>
              </a:defRPr>
            </a:lvl5pPr>
          </a:lstStyle>
          <a:p>
            <a:pPr lvl="0"/>
            <a:r>
              <a:rPr lang="da-DK" dirty="0"/>
              <a:t>Indsæt underoverskrift </a:t>
            </a:r>
            <a:br>
              <a:rPr lang="da-DK" dirty="0"/>
            </a:br>
            <a:r>
              <a:rPr lang="da-DK" dirty="0"/>
              <a:t>(max 2 linjer)</a:t>
            </a:r>
          </a:p>
        </p:txBody>
      </p:sp>
      <p:sp>
        <p:nvSpPr>
          <p:cNvPr id="15" name="Text Placeholder 3">
            <a:extLst>
              <a:ext uri="{FF2B5EF4-FFF2-40B4-BE49-F238E27FC236}">
                <a16:creationId xmlns:a16="http://schemas.microsoft.com/office/drawing/2014/main" id="{693D5CE3-0E00-4856-807B-6731378B6FC4}"/>
              </a:ext>
            </a:extLst>
          </p:cNvPr>
          <p:cNvSpPr>
            <a:spLocks noGrp="1"/>
          </p:cNvSpPr>
          <p:nvPr>
            <p:ph type="body" sz="quarter" idx="21" hasCustomPrompt="1"/>
          </p:nvPr>
        </p:nvSpPr>
        <p:spPr>
          <a:xfrm>
            <a:off x="3377184" y="4582731"/>
            <a:ext cx="2538817" cy="1833944"/>
          </a:xfrm>
          <a:noFill/>
        </p:spPr>
        <p:txBody>
          <a:bodyPr lIns="0" tIns="0" rIns="0" bIns="0">
            <a:noAutofit/>
          </a:bodyPr>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Text Placeholder 3">
            <a:extLst>
              <a:ext uri="{FF2B5EF4-FFF2-40B4-BE49-F238E27FC236}">
                <a16:creationId xmlns:a16="http://schemas.microsoft.com/office/drawing/2014/main" id="{BE745F6F-58E6-462D-8380-01092633C26C}"/>
              </a:ext>
            </a:extLst>
          </p:cNvPr>
          <p:cNvSpPr>
            <a:spLocks noGrp="1"/>
          </p:cNvSpPr>
          <p:nvPr>
            <p:ph type="body" sz="quarter" idx="22" hasCustomPrompt="1"/>
          </p:nvPr>
        </p:nvSpPr>
        <p:spPr>
          <a:xfrm>
            <a:off x="3377184" y="1771650"/>
            <a:ext cx="2538817" cy="446917"/>
          </a:xfrm>
          <a:noFill/>
        </p:spPr>
        <p:txBody>
          <a:bodyPr lIns="0" tIns="0" rIns="0" bIns="0">
            <a:spAutoFit/>
          </a:bodyPr>
          <a:lstStyle>
            <a:lvl1pPr marL="0" indent="0">
              <a:buNone/>
              <a:defRPr sz="2800">
                <a:solidFill>
                  <a:schemeClr val="accent1"/>
                </a:solidFill>
                <a:latin typeface="+mj-lt"/>
              </a:defRPr>
            </a:lvl1pPr>
            <a:lvl2pPr marL="0" indent="0">
              <a:buNone/>
              <a:defRPr sz="2800">
                <a:solidFill>
                  <a:schemeClr val="accent1"/>
                </a:solidFill>
                <a:latin typeface="+mj-lt"/>
              </a:defRPr>
            </a:lvl2pPr>
            <a:lvl3pPr marL="108000">
              <a:defRPr sz="2800">
                <a:solidFill>
                  <a:schemeClr val="accent1"/>
                </a:solidFill>
                <a:latin typeface="+mj-lt"/>
              </a:defRPr>
            </a:lvl3pPr>
            <a:lvl4pPr marL="216000">
              <a:defRPr sz="2800">
                <a:solidFill>
                  <a:schemeClr val="accent1"/>
                </a:solidFill>
                <a:latin typeface="+mj-lt"/>
              </a:defRPr>
            </a:lvl4pPr>
            <a:lvl5pPr marL="324000">
              <a:defRPr sz="2800">
                <a:solidFill>
                  <a:schemeClr val="accent1"/>
                </a:solidFill>
                <a:latin typeface="+mj-lt"/>
              </a:defRPr>
            </a:lvl5pPr>
          </a:lstStyle>
          <a:p>
            <a:pPr lvl="0"/>
            <a:r>
              <a:rPr lang="da-DK" dirty="0"/>
              <a:t>Indsæt nummer</a:t>
            </a:r>
          </a:p>
        </p:txBody>
      </p:sp>
      <p:sp>
        <p:nvSpPr>
          <p:cNvPr id="17" name="Text Placeholder 3">
            <a:extLst>
              <a:ext uri="{FF2B5EF4-FFF2-40B4-BE49-F238E27FC236}">
                <a16:creationId xmlns:a16="http://schemas.microsoft.com/office/drawing/2014/main" id="{547A893A-A431-4DE8-8046-946FD27B3E6C}"/>
              </a:ext>
            </a:extLst>
          </p:cNvPr>
          <p:cNvSpPr>
            <a:spLocks noGrp="1"/>
          </p:cNvSpPr>
          <p:nvPr>
            <p:ph type="body" sz="quarter" idx="23" hasCustomPrompt="1"/>
          </p:nvPr>
        </p:nvSpPr>
        <p:spPr>
          <a:xfrm>
            <a:off x="3377184" y="2244820"/>
            <a:ext cx="2538817" cy="384080"/>
          </a:xfrm>
          <a:noFill/>
        </p:spPr>
        <p:txBody>
          <a:bodyPr lIns="0" tIns="0" rIns="0" bIns="0" anchor="b">
            <a:noAutofit/>
          </a:bodyPr>
          <a:lstStyle>
            <a:lvl1pPr marL="0" indent="0">
              <a:buNone/>
              <a:defRPr b="1">
                <a:latin typeface="+mn-lt"/>
              </a:defRPr>
            </a:lvl1pPr>
            <a:lvl2pPr marL="0" indent="0">
              <a:buNone/>
              <a:defRPr b="1">
                <a:latin typeface="+mn-lt"/>
              </a:defRPr>
            </a:lvl2pPr>
            <a:lvl3pPr marL="108000">
              <a:defRPr b="1">
                <a:latin typeface="+mn-lt"/>
              </a:defRPr>
            </a:lvl3pPr>
            <a:lvl4pPr marL="216000">
              <a:defRPr b="1">
                <a:latin typeface="+mn-lt"/>
              </a:defRPr>
            </a:lvl4pPr>
            <a:lvl5pPr marL="324000">
              <a:defRPr b="1">
                <a:latin typeface="+mn-lt"/>
              </a:defRPr>
            </a:lvl5pPr>
          </a:lstStyle>
          <a:p>
            <a:pPr lvl="0"/>
            <a:r>
              <a:rPr lang="da-DK" dirty="0"/>
              <a:t>Indsæt underoverskrift </a:t>
            </a:r>
            <a:br>
              <a:rPr lang="da-DK" dirty="0"/>
            </a:br>
            <a:r>
              <a:rPr lang="da-DK" dirty="0"/>
              <a:t>(max 2 linjer)</a:t>
            </a:r>
          </a:p>
        </p:txBody>
      </p:sp>
      <p:sp>
        <p:nvSpPr>
          <p:cNvPr id="18" name="Text Placeholder 3">
            <a:extLst>
              <a:ext uri="{FF2B5EF4-FFF2-40B4-BE49-F238E27FC236}">
                <a16:creationId xmlns:a16="http://schemas.microsoft.com/office/drawing/2014/main" id="{5064A709-93A5-4EC4-84F2-788EA69424DF}"/>
              </a:ext>
            </a:extLst>
          </p:cNvPr>
          <p:cNvSpPr>
            <a:spLocks noGrp="1"/>
          </p:cNvSpPr>
          <p:nvPr>
            <p:ph type="body" sz="quarter" idx="24" hasCustomPrompt="1"/>
          </p:nvPr>
        </p:nvSpPr>
        <p:spPr>
          <a:xfrm>
            <a:off x="6276001" y="4582731"/>
            <a:ext cx="2538817" cy="1833944"/>
          </a:xfrm>
          <a:noFill/>
        </p:spPr>
        <p:txBody>
          <a:bodyPr lIns="0" tIns="0" rIns="0" bIns="0">
            <a:noAutofit/>
          </a:bodyPr>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3">
            <a:extLst>
              <a:ext uri="{FF2B5EF4-FFF2-40B4-BE49-F238E27FC236}">
                <a16:creationId xmlns:a16="http://schemas.microsoft.com/office/drawing/2014/main" id="{3DD76C0D-78D2-4F2C-B9BE-5ECA7223624C}"/>
              </a:ext>
            </a:extLst>
          </p:cNvPr>
          <p:cNvSpPr>
            <a:spLocks noGrp="1"/>
          </p:cNvSpPr>
          <p:nvPr>
            <p:ph type="body" sz="quarter" idx="25" hasCustomPrompt="1"/>
          </p:nvPr>
        </p:nvSpPr>
        <p:spPr>
          <a:xfrm>
            <a:off x="6276001" y="1771650"/>
            <a:ext cx="2538817" cy="446917"/>
          </a:xfrm>
          <a:noFill/>
        </p:spPr>
        <p:txBody>
          <a:bodyPr lIns="0" tIns="0" rIns="0" bIns="0">
            <a:spAutoFit/>
          </a:bodyPr>
          <a:lstStyle>
            <a:lvl1pPr marL="0" indent="0">
              <a:buNone/>
              <a:defRPr sz="2800">
                <a:solidFill>
                  <a:schemeClr val="accent1"/>
                </a:solidFill>
                <a:latin typeface="+mj-lt"/>
              </a:defRPr>
            </a:lvl1pPr>
            <a:lvl2pPr marL="0" indent="0">
              <a:buNone/>
              <a:defRPr sz="2800">
                <a:solidFill>
                  <a:schemeClr val="accent1"/>
                </a:solidFill>
                <a:latin typeface="+mj-lt"/>
              </a:defRPr>
            </a:lvl2pPr>
            <a:lvl3pPr marL="108000">
              <a:defRPr sz="2800">
                <a:solidFill>
                  <a:schemeClr val="accent1"/>
                </a:solidFill>
                <a:latin typeface="+mj-lt"/>
              </a:defRPr>
            </a:lvl3pPr>
            <a:lvl4pPr marL="216000">
              <a:defRPr sz="2800">
                <a:solidFill>
                  <a:schemeClr val="accent1"/>
                </a:solidFill>
                <a:latin typeface="+mj-lt"/>
              </a:defRPr>
            </a:lvl4pPr>
            <a:lvl5pPr marL="324000">
              <a:defRPr sz="2800">
                <a:solidFill>
                  <a:schemeClr val="accent1"/>
                </a:solidFill>
                <a:latin typeface="+mj-lt"/>
              </a:defRPr>
            </a:lvl5pPr>
          </a:lstStyle>
          <a:p>
            <a:pPr lvl="0"/>
            <a:r>
              <a:rPr lang="da-DK" dirty="0"/>
              <a:t>Indsæt nummer</a:t>
            </a:r>
          </a:p>
        </p:txBody>
      </p:sp>
      <p:sp>
        <p:nvSpPr>
          <p:cNvPr id="21" name="Text Placeholder 3">
            <a:extLst>
              <a:ext uri="{FF2B5EF4-FFF2-40B4-BE49-F238E27FC236}">
                <a16:creationId xmlns:a16="http://schemas.microsoft.com/office/drawing/2014/main" id="{FB2E252E-33EC-4F96-BD07-4D92548DBB04}"/>
              </a:ext>
            </a:extLst>
          </p:cNvPr>
          <p:cNvSpPr>
            <a:spLocks noGrp="1"/>
          </p:cNvSpPr>
          <p:nvPr>
            <p:ph type="body" sz="quarter" idx="26" hasCustomPrompt="1"/>
          </p:nvPr>
        </p:nvSpPr>
        <p:spPr>
          <a:xfrm>
            <a:off x="6276001" y="2244820"/>
            <a:ext cx="2538817" cy="384080"/>
          </a:xfrm>
          <a:noFill/>
        </p:spPr>
        <p:txBody>
          <a:bodyPr lIns="0" tIns="0" rIns="0" bIns="0" anchor="b">
            <a:noAutofit/>
          </a:bodyPr>
          <a:lstStyle>
            <a:lvl1pPr marL="0" indent="0">
              <a:buNone/>
              <a:defRPr b="1">
                <a:latin typeface="+mn-lt"/>
              </a:defRPr>
            </a:lvl1pPr>
            <a:lvl2pPr marL="0" indent="0">
              <a:buNone/>
              <a:defRPr b="1">
                <a:latin typeface="+mn-lt"/>
              </a:defRPr>
            </a:lvl2pPr>
            <a:lvl3pPr marL="108000">
              <a:defRPr b="1">
                <a:latin typeface="+mn-lt"/>
              </a:defRPr>
            </a:lvl3pPr>
            <a:lvl4pPr marL="216000">
              <a:defRPr b="1">
                <a:latin typeface="+mn-lt"/>
              </a:defRPr>
            </a:lvl4pPr>
            <a:lvl5pPr marL="324000">
              <a:defRPr b="1">
                <a:latin typeface="+mn-lt"/>
              </a:defRPr>
            </a:lvl5pPr>
          </a:lstStyle>
          <a:p>
            <a:pPr lvl="0"/>
            <a:r>
              <a:rPr lang="da-DK" dirty="0"/>
              <a:t>Indsæt underoverskrift </a:t>
            </a:r>
            <a:br>
              <a:rPr lang="da-DK" dirty="0"/>
            </a:br>
            <a:r>
              <a:rPr lang="da-DK" dirty="0"/>
              <a:t>(max 2 linjer)</a:t>
            </a:r>
          </a:p>
        </p:txBody>
      </p:sp>
      <p:sp>
        <p:nvSpPr>
          <p:cNvPr id="22" name="Text Placeholder 3">
            <a:extLst>
              <a:ext uri="{FF2B5EF4-FFF2-40B4-BE49-F238E27FC236}">
                <a16:creationId xmlns:a16="http://schemas.microsoft.com/office/drawing/2014/main" id="{5BF67249-C38E-4035-8A4A-66597638F33A}"/>
              </a:ext>
            </a:extLst>
          </p:cNvPr>
          <p:cNvSpPr>
            <a:spLocks noGrp="1"/>
          </p:cNvSpPr>
          <p:nvPr>
            <p:ph type="body" sz="quarter" idx="27" hasCustomPrompt="1"/>
          </p:nvPr>
        </p:nvSpPr>
        <p:spPr>
          <a:xfrm>
            <a:off x="9174817" y="4582731"/>
            <a:ext cx="2538817" cy="1833944"/>
          </a:xfrm>
          <a:noFill/>
        </p:spPr>
        <p:txBody>
          <a:bodyPr lIns="0" tIns="0" rIns="0" bIns="0">
            <a:noAutofit/>
          </a:bodyPr>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Text Placeholder 3">
            <a:extLst>
              <a:ext uri="{FF2B5EF4-FFF2-40B4-BE49-F238E27FC236}">
                <a16:creationId xmlns:a16="http://schemas.microsoft.com/office/drawing/2014/main" id="{92312E5D-0362-4ACD-AE27-49F5CDE6205C}"/>
              </a:ext>
            </a:extLst>
          </p:cNvPr>
          <p:cNvSpPr>
            <a:spLocks noGrp="1"/>
          </p:cNvSpPr>
          <p:nvPr>
            <p:ph type="body" sz="quarter" idx="28" hasCustomPrompt="1"/>
          </p:nvPr>
        </p:nvSpPr>
        <p:spPr>
          <a:xfrm>
            <a:off x="9174817" y="1771650"/>
            <a:ext cx="2538817" cy="446917"/>
          </a:xfrm>
          <a:noFill/>
        </p:spPr>
        <p:txBody>
          <a:bodyPr lIns="0" tIns="0" rIns="0" bIns="0">
            <a:spAutoFit/>
          </a:bodyPr>
          <a:lstStyle>
            <a:lvl1pPr marL="0" indent="0">
              <a:buNone/>
              <a:defRPr sz="2800">
                <a:solidFill>
                  <a:schemeClr val="accent1"/>
                </a:solidFill>
                <a:latin typeface="+mj-lt"/>
              </a:defRPr>
            </a:lvl1pPr>
            <a:lvl2pPr marL="0" indent="0">
              <a:buNone/>
              <a:defRPr sz="2800">
                <a:solidFill>
                  <a:schemeClr val="accent1"/>
                </a:solidFill>
                <a:latin typeface="+mj-lt"/>
              </a:defRPr>
            </a:lvl2pPr>
            <a:lvl3pPr marL="108000">
              <a:defRPr sz="2800">
                <a:solidFill>
                  <a:schemeClr val="accent1"/>
                </a:solidFill>
                <a:latin typeface="+mj-lt"/>
              </a:defRPr>
            </a:lvl3pPr>
            <a:lvl4pPr marL="216000">
              <a:defRPr sz="2800">
                <a:solidFill>
                  <a:schemeClr val="accent1"/>
                </a:solidFill>
                <a:latin typeface="+mj-lt"/>
              </a:defRPr>
            </a:lvl4pPr>
            <a:lvl5pPr marL="324000">
              <a:defRPr sz="2800">
                <a:solidFill>
                  <a:schemeClr val="accent1"/>
                </a:solidFill>
                <a:latin typeface="+mj-lt"/>
              </a:defRPr>
            </a:lvl5pPr>
          </a:lstStyle>
          <a:p>
            <a:pPr lvl="0"/>
            <a:r>
              <a:rPr lang="da-DK" dirty="0"/>
              <a:t>Indsæt nummer</a:t>
            </a:r>
          </a:p>
        </p:txBody>
      </p:sp>
      <p:sp>
        <p:nvSpPr>
          <p:cNvPr id="24" name="Text Placeholder 3">
            <a:extLst>
              <a:ext uri="{FF2B5EF4-FFF2-40B4-BE49-F238E27FC236}">
                <a16:creationId xmlns:a16="http://schemas.microsoft.com/office/drawing/2014/main" id="{D1E1B72A-AEB0-4D0B-9AFB-799D268FB642}"/>
              </a:ext>
            </a:extLst>
          </p:cNvPr>
          <p:cNvSpPr>
            <a:spLocks noGrp="1"/>
          </p:cNvSpPr>
          <p:nvPr>
            <p:ph type="body" sz="quarter" idx="29" hasCustomPrompt="1"/>
          </p:nvPr>
        </p:nvSpPr>
        <p:spPr>
          <a:xfrm>
            <a:off x="9174817" y="2244820"/>
            <a:ext cx="2538817" cy="384080"/>
          </a:xfrm>
          <a:noFill/>
        </p:spPr>
        <p:txBody>
          <a:bodyPr lIns="0" tIns="0" rIns="0" bIns="0" anchor="b">
            <a:noAutofit/>
          </a:bodyPr>
          <a:lstStyle>
            <a:lvl1pPr marL="0" indent="0">
              <a:buNone/>
              <a:defRPr b="1">
                <a:latin typeface="+mn-lt"/>
              </a:defRPr>
            </a:lvl1pPr>
            <a:lvl2pPr marL="0" indent="0">
              <a:buNone/>
              <a:defRPr b="1">
                <a:latin typeface="+mn-lt"/>
              </a:defRPr>
            </a:lvl2pPr>
            <a:lvl3pPr marL="108000">
              <a:defRPr b="1">
                <a:latin typeface="+mn-lt"/>
              </a:defRPr>
            </a:lvl3pPr>
            <a:lvl4pPr marL="216000">
              <a:defRPr b="1">
                <a:latin typeface="+mn-lt"/>
              </a:defRPr>
            </a:lvl4pPr>
            <a:lvl5pPr marL="324000">
              <a:defRPr b="1">
                <a:latin typeface="+mn-lt"/>
              </a:defRPr>
            </a:lvl5pPr>
          </a:lstStyle>
          <a:p>
            <a:pPr lvl="0"/>
            <a:r>
              <a:rPr lang="da-DK" dirty="0"/>
              <a:t>Indsæt underoverskrift </a:t>
            </a:r>
            <a:br>
              <a:rPr lang="da-DK" dirty="0"/>
            </a:br>
            <a:r>
              <a:rPr lang="da-DK" dirty="0"/>
              <a:t>(max 2 linjer)</a:t>
            </a:r>
          </a:p>
        </p:txBody>
      </p:sp>
      <p:sp>
        <p:nvSpPr>
          <p:cNvPr id="31" name="TextBox 1">
            <a:extLst>
              <a:ext uri="{FF2B5EF4-FFF2-40B4-BE49-F238E27FC236}">
                <a16:creationId xmlns:a16="http://schemas.microsoft.com/office/drawing/2014/main" id="{80682A35-AE31-48B0-B57B-729EFA25547D}"/>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
        <p:nvSpPr>
          <p:cNvPr id="32" name="TextBox 12">
            <a:extLst>
              <a:ext uri="{FF2B5EF4-FFF2-40B4-BE49-F238E27FC236}">
                <a16:creationId xmlns:a16="http://schemas.microsoft.com/office/drawing/2014/main" id="{BB48C540-B69E-4D9A-A0D4-D833F36AA7A3}"/>
              </a:ext>
            </a:extLst>
          </p:cNvPr>
          <p:cNvSpPr txBox="1">
            <a:spLocks noChangeArrowheads="1"/>
          </p:cNvSpPr>
          <p:nvPr/>
        </p:nvSpPr>
        <p:spPr bwMode="auto">
          <a:xfrm>
            <a:off x="-2565378" y="3383459"/>
            <a:ext cx="240453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noProof="1">
                <a:solidFill>
                  <a:schemeClr val="tx1"/>
                </a:solidFill>
                <a:latin typeface="Arial" panose="020B0604020202020204" pitchFamily="34" charset="0"/>
                <a:cs typeface="Arial" panose="020B0604020202020204" pitchFamily="34" charset="0"/>
              </a:rPr>
              <a:t>Ændre udsnit af billede</a:t>
            </a:r>
          </a:p>
          <a:p>
            <a:pPr algn="r" eaLnBrk="1" hangingPunct="1">
              <a:defRPr/>
            </a:pP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Klik på indsatte billede 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aktivere billede-værktøjet</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Klik </a:t>
            </a:r>
            <a:r>
              <a:rPr lang="da-DK" sz="1000" b="0" noProof="1">
                <a:solidFill>
                  <a:schemeClr val="tx1"/>
                </a:solidFill>
                <a:latin typeface="Arial" panose="020B0604020202020204" pitchFamily="34" charset="0"/>
                <a:cs typeface="Arial" panose="020B0604020202020204" pitchFamily="34" charset="0"/>
              </a:rPr>
              <a:t>på</a:t>
            </a:r>
            <a:r>
              <a:rPr lang="da-DK" sz="1000" b="1" noProof="1">
                <a:solidFill>
                  <a:schemeClr val="tx1"/>
                </a:solidFill>
                <a:latin typeface="Arial" panose="020B0604020202020204" pitchFamily="34" charset="0"/>
                <a:cs typeface="Arial" panose="020B0604020202020204" pitchFamily="34" charset="0"/>
              </a:rPr>
              <a:t> ‘Beskær’-værktøjet </a:t>
            </a:r>
            <a:r>
              <a:rPr lang="da-DK" sz="1000" noProof="1">
                <a:solidFill>
                  <a:schemeClr val="tx1"/>
                </a:solidFill>
                <a:latin typeface="Arial" panose="020B0604020202020204" pitchFamily="34" charset="0"/>
                <a:cs typeface="Arial" panose="020B0604020202020204" pitchFamily="34" charset="0"/>
              </a:rPr>
              <a:t>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ændre billedets fokus/størrelse</a:t>
            </a:r>
          </a:p>
          <a:p>
            <a:pPr algn="r" eaLnBrk="1" hangingPunct="1">
              <a:defRPr/>
            </a:pPr>
            <a:br>
              <a:rPr lang="da-DK" sz="1000" noProof="1">
                <a:solidFill>
                  <a:schemeClr val="tx1"/>
                </a:solidFill>
                <a:latin typeface="Arial" panose="020B0604020202020204" pitchFamily="34" charset="0"/>
                <a:cs typeface="Arial" panose="020B0604020202020204" pitchFamily="34" charset="0"/>
              </a:rPr>
            </a:br>
            <a:br>
              <a:rPr lang="da-DK" sz="1000" noProof="1">
                <a:solidFill>
                  <a:schemeClr val="tx1"/>
                </a:solidFill>
                <a:latin typeface="Arial" panose="020B0604020202020204" pitchFamily="34" charset="0"/>
                <a:cs typeface="Arial" panose="020B0604020202020204" pitchFamily="34" charset="0"/>
              </a:rPr>
            </a:br>
            <a:endParaRPr lang="da-DK" sz="1000" noProof="1">
              <a:solidFill>
                <a:schemeClr val="tx1"/>
              </a:solidFill>
              <a:latin typeface="Arial" panose="020B0604020202020204" pitchFamily="34" charset="0"/>
              <a:cs typeface="Arial" panose="020B0604020202020204" pitchFamily="34" charset="0"/>
            </a:endParaRPr>
          </a:p>
          <a:p>
            <a:pPr algn="r" eaLnBrk="1" hangingPunct="1">
              <a:defRPr/>
            </a:pPr>
            <a:r>
              <a:rPr lang="da-DK" sz="1000" b="1" noProof="1">
                <a:solidFill>
                  <a:schemeClr val="tx1"/>
                </a:solidFill>
                <a:latin typeface="Arial" panose="020B0604020202020204" pitchFamily="34" charset="0"/>
                <a:cs typeface="Arial" panose="020B0604020202020204" pitchFamily="34" charset="0"/>
              </a:rPr>
              <a:t>3. </a:t>
            </a:r>
            <a:r>
              <a:rPr lang="da-DK" sz="1000" noProof="1">
                <a:solidFill>
                  <a:schemeClr val="tx1"/>
                </a:solidFill>
                <a:latin typeface="Arial" panose="020B0604020202020204" pitchFamily="34" charset="0"/>
                <a:cs typeface="Arial" panose="020B0604020202020204" pitchFamily="34" charset="0"/>
              </a:rPr>
              <a:t>Ønsker du at skalere billedet, hold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Shift nede og træk i billedets hjørner</a:t>
            </a:r>
          </a:p>
        </p:txBody>
      </p:sp>
      <p:pic>
        <p:nvPicPr>
          <p:cNvPr id="33" name="Picture 15">
            <a:extLst>
              <a:ext uri="{FF2B5EF4-FFF2-40B4-BE49-F238E27FC236}">
                <a16:creationId xmlns:a16="http://schemas.microsoft.com/office/drawing/2014/main" id="{AD71F209-ECEA-49A3-A9C7-82E318C7072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2702" y="4226395"/>
            <a:ext cx="273391" cy="286256"/>
          </a:xfrm>
          <a:prstGeom prst="rect">
            <a:avLst/>
          </a:prstGeom>
        </p:spPr>
      </p:pic>
      <p:pic>
        <p:nvPicPr>
          <p:cNvPr id="34" name="Billede 33">
            <a:extLst>
              <a:ext uri="{FF2B5EF4-FFF2-40B4-BE49-F238E27FC236}">
                <a16:creationId xmlns:a16="http://schemas.microsoft.com/office/drawing/2014/main" id="{62234E93-1EFE-4173-BF89-82DE93058DD1}"/>
              </a:ext>
            </a:extLst>
          </p:cNvPr>
          <p:cNvPicPr>
            <a:picLocks noChangeAspect="1"/>
          </p:cNvPicPr>
          <p:nvPr/>
        </p:nvPicPr>
        <p:blipFill rotWithShape="1">
          <a:blip r:embed="rId3"/>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cxnSp>
        <p:nvCxnSpPr>
          <p:cNvPr id="35" name="Lige forbindelse 34">
            <a:extLst>
              <a:ext uri="{FF2B5EF4-FFF2-40B4-BE49-F238E27FC236}">
                <a16:creationId xmlns:a16="http://schemas.microsoft.com/office/drawing/2014/main" id="{87A34830-BABF-4201-9974-4D886C420BB5}"/>
              </a:ext>
            </a:extLst>
          </p:cNvPr>
          <p:cNvCxnSpPr/>
          <p:nvPr/>
        </p:nvCxnSpPr>
        <p:spPr>
          <a:xfrm flipH="1">
            <a:off x="-2899629" y="3044279"/>
            <a:ext cx="2738784" cy="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7" name="Pladsholder til billede 6">
            <a:extLst>
              <a:ext uri="{FF2B5EF4-FFF2-40B4-BE49-F238E27FC236}">
                <a16:creationId xmlns:a16="http://schemas.microsoft.com/office/drawing/2014/main" id="{7A6F60CE-C4B4-41BD-8A90-DBA5E4D5D8EB}"/>
              </a:ext>
            </a:extLst>
          </p:cNvPr>
          <p:cNvSpPr>
            <a:spLocks noGrp="1"/>
          </p:cNvSpPr>
          <p:nvPr>
            <p:ph type="pic" sz="quarter" idx="13" hasCustomPrompt="1"/>
          </p:nvPr>
        </p:nvSpPr>
        <p:spPr>
          <a:xfrm>
            <a:off x="478367" y="2705815"/>
            <a:ext cx="2538817" cy="1796392"/>
          </a:xfrm>
          <a:solidFill>
            <a:srgbClr val="E3E3E3"/>
          </a:solidFill>
          <a:ln>
            <a:noFill/>
          </a:ln>
        </p:spPr>
        <p:txBody>
          <a:bodyPr lIns="36000" tIns="180000" rIns="36000" bIns="180000"/>
          <a:lstStyle>
            <a:lvl1pPr algn="ctr">
              <a:buFontTx/>
              <a:buNone/>
              <a:defRPr i="1"/>
            </a:lvl1pPr>
          </a:lstStyle>
          <a:p>
            <a:pPr marL="108000" marR="0" lvl="0" indent="-108000" algn="l" defTabSz="914400" rtl="0" eaLnBrk="1" fontAlgn="auto" latinLnBrk="0" hangingPunct="1">
              <a:lnSpc>
                <a:spcPct val="108000"/>
              </a:lnSpc>
              <a:spcBef>
                <a:spcPts val="0"/>
              </a:spcBef>
              <a:spcAft>
                <a:spcPts val="0"/>
              </a:spcAft>
              <a:buClrTx/>
              <a:buSzTx/>
              <a:buFont typeface="Arial" pitchFamily="34" charset="0"/>
              <a:buChar char="•"/>
              <a:tabLst/>
              <a:defRPr/>
            </a:pPr>
            <a:r>
              <a:rPr lang="da-DK" dirty="0"/>
              <a:t>Klik på ikonet i midten af denne pladsholder for at tilføje et billede</a:t>
            </a:r>
          </a:p>
        </p:txBody>
      </p:sp>
      <p:sp>
        <p:nvSpPr>
          <p:cNvPr id="36" name="Pladsholder til billede 6">
            <a:extLst>
              <a:ext uri="{FF2B5EF4-FFF2-40B4-BE49-F238E27FC236}">
                <a16:creationId xmlns:a16="http://schemas.microsoft.com/office/drawing/2014/main" id="{4673389B-E494-4931-8D84-2851D9767BDE}"/>
              </a:ext>
            </a:extLst>
          </p:cNvPr>
          <p:cNvSpPr>
            <a:spLocks noGrp="1"/>
          </p:cNvSpPr>
          <p:nvPr>
            <p:ph type="pic" sz="quarter" idx="30" hasCustomPrompt="1"/>
          </p:nvPr>
        </p:nvSpPr>
        <p:spPr>
          <a:xfrm>
            <a:off x="3377184" y="2705815"/>
            <a:ext cx="2538817" cy="1796392"/>
          </a:xfrm>
          <a:solidFill>
            <a:srgbClr val="E3E3E3"/>
          </a:solidFill>
          <a:ln>
            <a:noFill/>
          </a:ln>
        </p:spPr>
        <p:txBody>
          <a:bodyPr lIns="36000" tIns="180000" rIns="36000" bIns="180000"/>
          <a:lstStyle>
            <a:lvl1pPr algn="ctr">
              <a:buFontTx/>
              <a:buNone/>
              <a:defRPr i="1"/>
            </a:lvl1pPr>
          </a:lstStyle>
          <a:p>
            <a:pPr marL="108000" marR="0" lvl="0" indent="-108000" algn="l" defTabSz="914400" rtl="0" eaLnBrk="1" fontAlgn="auto" latinLnBrk="0" hangingPunct="1">
              <a:lnSpc>
                <a:spcPct val="108000"/>
              </a:lnSpc>
              <a:spcBef>
                <a:spcPts val="0"/>
              </a:spcBef>
              <a:spcAft>
                <a:spcPts val="0"/>
              </a:spcAft>
              <a:buClrTx/>
              <a:buSzTx/>
              <a:buFont typeface="Arial" pitchFamily="34" charset="0"/>
              <a:buChar char="•"/>
              <a:tabLst/>
              <a:defRPr/>
            </a:pPr>
            <a:r>
              <a:rPr lang="da-DK" dirty="0"/>
              <a:t>Klik på ikonet i midten af denne pladsholder for at tilføje et billede</a:t>
            </a:r>
          </a:p>
        </p:txBody>
      </p:sp>
      <p:sp>
        <p:nvSpPr>
          <p:cNvPr id="37" name="Pladsholder til billede 6">
            <a:extLst>
              <a:ext uri="{FF2B5EF4-FFF2-40B4-BE49-F238E27FC236}">
                <a16:creationId xmlns:a16="http://schemas.microsoft.com/office/drawing/2014/main" id="{21983F91-1F05-418F-AD2E-7F268B9F1E60}"/>
              </a:ext>
            </a:extLst>
          </p:cNvPr>
          <p:cNvSpPr>
            <a:spLocks noGrp="1"/>
          </p:cNvSpPr>
          <p:nvPr>
            <p:ph type="pic" sz="quarter" idx="31" hasCustomPrompt="1"/>
          </p:nvPr>
        </p:nvSpPr>
        <p:spPr>
          <a:xfrm>
            <a:off x="6276001" y="2705815"/>
            <a:ext cx="2538817" cy="1796392"/>
          </a:xfrm>
          <a:solidFill>
            <a:srgbClr val="E3E3E3"/>
          </a:solidFill>
          <a:ln>
            <a:noFill/>
          </a:ln>
        </p:spPr>
        <p:txBody>
          <a:bodyPr lIns="36000" tIns="180000" rIns="36000" bIns="180000"/>
          <a:lstStyle>
            <a:lvl1pPr algn="ctr">
              <a:buFontTx/>
              <a:buNone/>
              <a:defRPr i="1"/>
            </a:lvl1pPr>
          </a:lstStyle>
          <a:p>
            <a:pPr marL="108000" marR="0" lvl="0" indent="-108000" algn="l" defTabSz="914400" rtl="0" eaLnBrk="1" fontAlgn="auto" latinLnBrk="0" hangingPunct="1">
              <a:lnSpc>
                <a:spcPct val="108000"/>
              </a:lnSpc>
              <a:spcBef>
                <a:spcPts val="0"/>
              </a:spcBef>
              <a:spcAft>
                <a:spcPts val="0"/>
              </a:spcAft>
              <a:buClrTx/>
              <a:buSzTx/>
              <a:buFont typeface="Arial" pitchFamily="34" charset="0"/>
              <a:buChar char="•"/>
              <a:tabLst/>
              <a:defRPr/>
            </a:pPr>
            <a:r>
              <a:rPr lang="da-DK" dirty="0"/>
              <a:t>Klik på ikonet i midten af denne pladsholder for at tilføje et billede</a:t>
            </a:r>
          </a:p>
        </p:txBody>
      </p:sp>
      <p:sp>
        <p:nvSpPr>
          <p:cNvPr id="38" name="Pladsholder til billede 6">
            <a:extLst>
              <a:ext uri="{FF2B5EF4-FFF2-40B4-BE49-F238E27FC236}">
                <a16:creationId xmlns:a16="http://schemas.microsoft.com/office/drawing/2014/main" id="{536B0730-1FE7-446E-BF3E-26EBE6C72989}"/>
              </a:ext>
            </a:extLst>
          </p:cNvPr>
          <p:cNvSpPr>
            <a:spLocks noGrp="1"/>
          </p:cNvSpPr>
          <p:nvPr>
            <p:ph type="pic" sz="quarter" idx="32" hasCustomPrompt="1"/>
          </p:nvPr>
        </p:nvSpPr>
        <p:spPr>
          <a:xfrm>
            <a:off x="9174818" y="2705815"/>
            <a:ext cx="2538817" cy="1796392"/>
          </a:xfrm>
          <a:solidFill>
            <a:srgbClr val="E3E3E3"/>
          </a:solidFill>
          <a:ln>
            <a:noFill/>
          </a:ln>
        </p:spPr>
        <p:txBody>
          <a:bodyPr lIns="36000" tIns="180000" rIns="36000" bIns="180000"/>
          <a:lstStyle>
            <a:lvl1pPr algn="ctr">
              <a:buFontTx/>
              <a:buNone/>
              <a:defRPr i="1"/>
            </a:lvl1pPr>
          </a:lstStyle>
          <a:p>
            <a:pPr marL="108000" marR="0" lvl="0" indent="-108000" algn="l" defTabSz="914400" rtl="0" eaLnBrk="1" fontAlgn="auto" latinLnBrk="0" hangingPunct="1">
              <a:lnSpc>
                <a:spcPct val="108000"/>
              </a:lnSpc>
              <a:spcBef>
                <a:spcPts val="0"/>
              </a:spcBef>
              <a:spcAft>
                <a:spcPts val="0"/>
              </a:spcAft>
              <a:buClrTx/>
              <a:buSzTx/>
              <a:buFont typeface="Arial" pitchFamily="34" charset="0"/>
              <a:buChar char="•"/>
              <a:tabLst/>
              <a:defRPr/>
            </a:pPr>
            <a:r>
              <a:rPr lang="da-DK" dirty="0"/>
              <a:t>Klik på ikonet i midten af denne pladsholder for at tilføje et billede</a:t>
            </a:r>
          </a:p>
        </p:txBody>
      </p:sp>
    </p:spTree>
    <p:extLst>
      <p:ext uri="{BB962C8B-B14F-4D97-AF65-F5344CB8AC3E}">
        <p14:creationId xmlns:p14="http://schemas.microsoft.com/office/powerpoint/2010/main" val="11133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verskrift og indho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C929658-E66C-4A25-9E3A-EAD6F4CC8D83}"/>
              </a:ext>
            </a:extLst>
          </p:cNvPr>
          <p:cNvGraphicFramePr>
            <a:graphicFrameLocks noChangeAspect="1"/>
          </p:cNvGraphicFramePr>
          <p:nvPr>
            <p:custDataLst>
              <p:tags r:id="rId1"/>
            </p:custDataLst>
            <p:extLst>
              <p:ext uri="{D42A27DB-BD31-4B8C-83A1-F6EECF244321}">
                <p14:modId xmlns:p14="http://schemas.microsoft.com/office/powerpoint/2010/main" val="97427975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14" imgH="314" progId="TCLayout.ActiveDocument.1">
                  <p:embed/>
                </p:oleObj>
              </mc:Choice>
              <mc:Fallback>
                <p:oleObj name="think-cell Slide" r:id="rId3" imgW="314" imgH="314" progId="TCLayout.ActiveDocument.1">
                  <p:embed/>
                  <p:pic>
                    <p:nvPicPr>
                      <p:cNvPr id="0" name=""/>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Content Placeholder 2"/>
          <p:cNvSpPr>
            <a:spLocks noGrp="1"/>
          </p:cNvSpPr>
          <p:nvPr>
            <p:ph sz="quarter" idx="13" hasCustomPrompt="1"/>
          </p:nvPr>
        </p:nvSpPr>
        <p:spPr>
          <a:xfrm>
            <a:off x="478367" y="1771650"/>
            <a:ext cx="11235267" cy="4645025"/>
          </a:xfrm>
        </p:spPr>
        <p:txBody>
          <a:bodyPr/>
          <a:lstStyle>
            <a:lvl1pPr marL="0" indent="0">
              <a:spcBef>
                <a:spcPts val="0"/>
              </a:spcBef>
              <a:buNone/>
              <a:defRPr baseline="0">
                <a:solidFill>
                  <a:schemeClr val="tx1"/>
                </a:solidFill>
                <a:latin typeface="+mn-lt"/>
                <a:cs typeface="SignaColumn-Bold" pitchFamily="50" charset="0"/>
              </a:defRPr>
            </a:lvl1pPr>
            <a:lvl2pPr marL="0" indent="0">
              <a:spcBef>
                <a:spcPts val="0"/>
              </a:spcBef>
              <a:buNone/>
              <a:defRPr>
                <a:latin typeface="+mn-lt"/>
              </a:defRPr>
            </a:lvl2pPr>
            <a:lvl3pPr marL="108000">
              <a:spcBef>
                <a:spcPts val="0"/>
              </a:spcBef>
              <a:defRPr>
                <a:latin typeface="+mn-lt"/>
              </a:defRPr>
            </a:lvl3pPr>
            <a:lvl4pPr marL="216000">
              <a:spcBef>
                <a:spcPts val="0"/>
              </a:spcBef>
              <a:defRPr>
                <a:latin typeface="+mn-lt"/>
              </a:defRPr>
            </a:lvl4pPr>
            <a:lvl5pPr marL="324000">
              <a:spcBef>
                <a:spcPts val="0"/>
              </a:spcBef>
              <a:defRPr>
                <a:latin typeface="+mn-lt"/>
              </a:defRPr>
            </a:lvl5pPr>
            <a:lvl6pPr marL="432000">
              <a:defRPr>
                <a:latin typeface="+mn-lt"/>
              </a:defRPr>
            </a:lvl6pPr>
            <a:lvl7pPr>
              <a:defRPr>
                <a:latin typeface="+mn-lt"/>
              </a:defRPr>
            </a:lvl7pPr>
            <a:lvl8pPr>
              <a:defRPr>
                <a:latin typeface="+mn-lt"/>
              </a:defRPr>
            </a:lvl8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a:t>
            </a:r>
            <a:endParaRPr lang="da-DK" dirty="0"/>
          </a:p>
          <a:p>
            <a:pPr lvl="6"/>
            <a:r>
              <a:rPr lang="da-DK" dirty="0" err="1"/>
              <a:t>Seven</a:t>
            </a:r>
            <a:endParaRPr lang="da-DK" dirty="0"/>
          </a:p>
          <a:p>
            <a:pPr lvl="7"/>
            <a:r>
              <a:rPr lang="da-DK" dirty="0" err="1"/>
              <a:t>Eight</a:t>
            </a:r>
            <a:endParaRPr lang="da-DK" dirty="0"/>
          </a:p>
          <a:p>
            <a:pPr lvl="7"/>
            <a:r>
              <a:rPr lang="da-DK" dirty="0"/>
              <a:t>Nine</a:t>
            </a:r>
          </a:p>
        </p:txBody>
      </p:sp>
      <p:sp>
        <p:nvSpPr>
          <p:cNvPr id="16" name="TextBox 15"/>
          <p:cNvSpPr txBox="1">
            <a:spLocks/>
          </p:cNvSpPr>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
        <p:nvSpPr>
          <p:cNvPr id="28" name="Date Placeholder 2">
            <a:extLst>
              <a:ext uri="{FF2B5EF4-FFF2-40B4-BE49-F238E27FC236}">
                <a16:creationId xmlns:a16="http://schemas.microsoft.com/office/drawing/2014/main" id="{7CAA98BE-34D0-4EF8-BB5E-7F0EDE1242EF}"/>
              </a:ext>
            </a:extLst>
          </p:cNvPr>
          <p:cNvSpPr>
            <a:spLocks noGrp="1"/>
          </p:cNvSpPr>
          <p:nvPr>
            <p:ph type="dt" sz="half" idx="10"/>
          </p:nvPr>
        </p:nvSpPr>
        <p:spPr>
          <a:xfrm>
            <a:off x="478368" y="6497198"/>
            <a:ext cx="1825211" cy="360802"/>
          </a:xfrm>
        </p:spPr>
        <p:txBody>
          <a:bodyPr/>
          <a:lstStyle/>
          <a:p>
            <a:fld id="{EB2E15E9-2625-4528-887B-7492B7ABCFB0}" type="datetime1">
              <a:rPr lang="da-DK" smtClean="0"/>
              <a:t>05.03.2024</a:t>
            </a:fld>
            <a:endParaRPr lang="da-DK" dirty="0"/>
          </a:p>
        </p:txBody>
      </p:sp>
      <p:sp>
        <p:nvSpPr>
          <p:cNvPr id="29" name="Footer Placeholder 3">
            <a:extLst>
              <a:ext uri="{FF2B5EF4-FFF2-40B4-BE49-F238E27FC236}">
                <a16:creationId xmlns:a16="http://schemas.microsoft.com/office/drawing/2014/main" id="{7B9B9935-E71E-402C-8DAB-8F51A411213A}"/>
              </a:ext>
            </a:extLst>
          </p:cNvPr>
          <p:cNvSpPr>
            <a:spLocks noGrp="1"/>
          </p:cNvSpPr>
          <p:nvPr>
            <p:ph type="ftr" sz="quarter" idx="11"/>
          </p:nvPr>
        </p:nvSpPr>
        <p:spPr>
          <a:xfrm>
            <a:off x="2303579" y="6497198"/>
            <a:ext cx="5722821" cy="360802"/>
          </a:xfrm>
        </p:spPr>
        <p:txBody>
          <a:bodyPr/>
          <a:lstStyle/>
          <a:p>
            <a:endParaRPr lang="da-DK" dirty="0"/>
          </a:p>
        </p:txBody>
      </p:sp>
      <p:sp>
        <p:nvSpPr>
          <p:cNvPr id="30" name="Slide Number Placeholder 4">
            <a:extLst>
              <a:ext uri="{FF2B5EF4-FFF2-40B4-BE49-F238E27FC236}">
                <a16:creationId xmlns:a16="http://schemas.microsoft.com/office/drawing/2014/main" id="{501FA945-BD1C-4BAC-A6BF-3FDD0ABE94CD}"/>
              </a:ext>
            </a:extLst>
          </p:cNvPr>
          <p:cNvSpPr>
            <a:spLocks noGrp="1"/>
          </p:cNvSpPr>
          <p:nvPr>
            <p:ph type="sldNum" sz="quarter" idx="12"/>
          </p:nvPr>
        </p:nvSpPr>
        <p:spPr>
          <a:xfrm>
            <a:off x="0" y="6497198"/>
            <a:ext cx="431371" cy="360802"/>
          </a:xfrm>
        </p:spPr>
        <p:txBody>
          <a:bodyPr/>
          <a:lstStyle/>
          <a:p>
            <a:fld id="{73381D07-88BB-459F-ABE7-0525228266A4}" type="slidenum">
              <a:rPr lang="da-DK" smtClean="0"/>
              <a:t>‹nr.›</a:t>
            </a:fld>
            <a:endParaRPr lang="da-DK" dirty="0"/>
          </a:p>
        </p:txBody>
      </p:sp>
      <p:sp>
        <p:nvSpPr>
          <p:cNvPr id="5" name="Title 4">
            <a:extLst>
              <a:ext uri="{FF2B5EF4-FFF2-40B4-BE49-F238E27FC236}">
                <a16:creationId xmlns:a16="http://schemas.microsoft.com/office/drawing/2014/main" id="{9F8250C0-662D-42B5-B65F-136C355497C9}"/>
              </a:ext>
            </a:extLst>
          </p:cNvPr>
          <p:cNvSpPr>
            <a:spLocks noGrp="1"/>
          </p:cNvSpPr>
          <p:nvPr>
            <p:ph type="title" hasCustomPrompt="1"/>
          </p:nvPr>
        </p:nvSpPr>
        <p:spPr/>
        <p:txBody>
          <a:bodyPr/>
          <a:lstStyle>
            <a:lvl1pPr>
              <a:defRPr/>
            </a:lvl1pPr>
          </a:lstStyle>
          <a:p>
            <a:r>
              <a:rPr lang="da-DK" dirty="0"/>
              <a:t>Indsæt overskrift </a:t>
            </a:r>
            <a:br>
              <a:rPr lang="da-DK" dirty="0"/>
            </a:br>
            <a:r>
              <a:rPr lang="da-DK" dirty="0"/>
              <a:t>i maksimalt to linjer</a:t>
            </a:r>
          </a:p>
        </p:txBody>
      </p:sp>
      <p:pic>
        <p:nvPicPr>
          <p:cNvPr id="2" name="Billede 1">
            <a:extLst>
              <a:ext uri="{FF2B5EF4-FFF2-40B4-BE49-F238E27FC236}">
                <a16:creationId xmlns:a16="http://schemas.microsoft.com/office/drawing/2014/main" id="{06BEB806-F8E2-46DA-A2C3-9DE832BBF27D}"/>
              </a:ext>
            </a:extLst>
          </p:cNvPr>
          <p:cNvPicPr>
            <a:picLocks noChangeAspect="1"/>
          </p:cNvPicPr>
          <p:nvPr/>
        </p:nvPicPr>
        <p:blipFill rotWithShape="1">
          <a:blip r:embed="rId5"/>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spTree>
    <p:extLst>
      <p:ext uri="{BB962C8B-B14F-4D97-AF65-F5344CB8AC3E}">
        <p14:creationId xmlns:p14="http://schemas.microsoft.com/office/powerpoint/2010/main" val="335122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orsid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FCB2C1-395A-4A26-BCF8-26F235E15203}"/>
              </a:ext>
            </a:extLst>
          </p:cNvPr>
          <p:cNvGraphicFramePr>
            <a:graphicFrameLocks noChangeAspect="1"/>
          </p:cNvGraphicFramePr>
          <p:nvPr>
            <p:custDataLst>
              <p:tags r:id="rId1"/>
            </p:custDataLst>
            <p:extLst>
              <p:ext uri="{D42A27DB-BD31-4B8C-83A1-F6EECF244321}">
                <p14:modId xmlns:p14="http://schemas.microsoft.com/office/powerpoint/2010/main" val="149577175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14" imgH="314" progId="TCLayout.ActiveDocument.1">
                  <p:embed/>
                </p:oleObj>
              </mc:Choice>
              <mc:Fallback>
                <p:oleObj name="think-cell Slide" r:id="rId3" imgW="314" imgH="314" progId="TCLayout.ActiveDocument.1">
                  <p:embed/>
                  <p:pic>
                    <p:nvPicPr>
                      <p:cNvPr id="0" name=""/>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OVERSKRIFT"/>
          <p:cNvSpPr>
            <a:spLocks noGrp="1"/>
          </p:cNvSpPr>
          <p:nvPr>
            <p:ph type="ctrTitle" hasCustomPrompt="1"/>
          </p:nvPr>
        </p:nvSpPr>
        <p:spPr>
          <a:xfrm>
            <a:off x="478368" y="1944393"/>
            <a:ext cx="11235265" cy="1531938"/>
          </a:xfrm>
        </p:spPr>
        <p:txBody>
          <a:bodyPr anchor="b" anchorCtr="0"/>
          <a:lstStyle>
            <a:lvl1pPr>
              <a:lnSpc>
                <a:spcPct val="83000"/>
              </a:lnSpc>
              <a:defRPr sz="3000" b="1">
                <a:solidFill>
                  <a:schemeClr val="bg1"/>
                </a:solidFill>
              </a:defRPr>
            </a:lvl1pPr>
          </a:lstStyle>
          <a:p>
            <a:r>
              <a:rPr lang="da-DK" dirty="0"/>
              <a:t>Indsæt overskrift</a:t>
            </a:r>
          </a:p>
        </p:txBody>
      </p:sp>
      <p:sp>
        <p:nvSpPr>
          <p:cNvPr id="3" name="UNDEROVERSKRIFT"/>
          <p:cNvSpPr>
            <a:spLocks noGrp="1"/>
          </p:cNvSpPr>
          <p:nvPr>
            <p:ph type="subTitle" idx="1" hasCustomPrompt="1"/>
          </p:nvPr>
        </p:nvSpPr>
        <p:spPr>
          <a:xfrm>
            <a:off x="478369" y="3868748"/>
            <a:ext cx="11235264" cy="1708674"/>
          </a:xfrm>
        </p:spPr>
        <p:txBody>
          <a:bodyPr/>
          <a:lstStyle>
            <a:lvl1pPr marL="0" indent="0" algn="l">
              <a:buNone/>
              <a:defRPr sz="1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Indsæt underoverskrift</a:t>
            </a:r>
          </a:p>
        </p:txBody>
      </p:sp>
      <p:sp>
        <p:nvSpPr>
          <p:cNvPr id="9" name="Rectangle 10"/>
          <p:cNvSpPr/>
          <p:nvPr/>
        </p:nvSpPr>
        <p:spPr>
          <a:xfrm>
            <a:off x="480000" y="3640564"/>
            <a:ext cx="11232000" cy="28800"/>
          </a:xfrm>
          <a:prstGeom prst="rect">
            <a:avLst/>
          </a:prstGeom>
          <a:solidFill>
            <a:srgbClr val="13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4" name="Text Placeholder 16">
            <a:extLst>
              <a:ext uri="{FF2B5EF4-FFF2-40B4-BE49-F238E27FC236}">
                <a16:creationId xmlns:a16="http://schemas.microsoft.com/office/drawing/2014/main" id="{9C3EEB70-302A-4195-BADD-AFE134C95E5C}"/>
              </a:ext>
            </a:extLst>
          </p:cNvPr>
          <p:cNvSpPr>
            <a:spLocks noGrp="1"/>
          </p:cNvSpPr>
          <p:nvPr>
            <p:ph type="body" sz="quarter" idx="13" hasCustomPrompt="1"/>
          </p:nvPr>
        </p:nvSpPr>
        <p:spPr>
          <a:xfrm>
            <a:off x="478370" y="6490496"/>
            <a:ext cx="3441700" cy="138436"/>
          </a:xfrm>
        </p:spPr>
        <p:txBody>
          <a:bodyPr>
            <a:spAutoFit/>
          </a:bodyPr>
          <a:lstStyle>
            <a:lvl1pPr marL="0" indent="0">
              <a:buNone/>
              <a:defRPr sz="900">
                <a:solidFill>
                  <a:schemeClr val="bg1"/>
                </a:solidFill>
              </a:defRPr>
            </a:lvl1pPr>
          </a:lstStyle>
          <a:p>
            <a:pPr lvl="0"/>
            <a:r>
              <a:rPr lang="da-DK" dirty="0"/>
              <a:t>Afsender, dato</a:t>
            </a:r>
          </a:p>
        </p:txBody>
      </p:sp>
      <p:sp>
        <p:nvSpPr>
          <p:cNvPr id="12" name="Slide Number Placeholder 5">
            <a:extLst>
              <a:ext uri="{FF2B5EF4-FFF2-40B4-BE49-F238E27FC236}">
                <a16:creationId xmlns:a16="http://schemas.microsoft.com/office/drawing/2014/main" id="{DC22AA07-E788-4B31-9036-DAA94C8EFCDF}"/>
              </a:ext>
            </a:extLst>
          </p:cNvPr>
          <p:cNvSpPr>
            <a:spLocks noGrp="1"/>
          </p:cNvSpPr>
          <p:nvPr>
            <p:ph type="sldNum" sz="quarter" idx="12"/>
          </p:nvPr>
        </p:nvSpPr>
        <p:spPr>
          <a:xfrm>
            <a:off x="0" y="6497198"/>
            <a:ext cx="431371" cy="360802"/>
          </a:xfrm>
        </p:spPr>
        <p:txBody>
          <a:bodyPr/>
          <a:lstStyle>
            <a:lvl1pPr>
              <a:defRPr sz="1000">
                <a:solidFill>
                  <a:schemeClr val="bg1"/>
                </a:solidFill>
              </a:defRPr>
            </a:lvl1pPr>
          </a:lstStyle>
          <a:p>
            <a:fld id="{73381D07-88BB-459F-ABE7-0525228266A4}" type="slidenum">
              <a:rPr lang="da-DK" smtClean="0"/>
              <a:pPr/>
              <a:t>‹nr.›</a:t>
            </a:fld>
            <a:endParaRPr lang="da-DK" dirty="0"/>
          </a:p>
        </p:txBody>
      </p:sp>
      <p:pic>
        <p:nvPicPr>
          <p:cNvPr id="13" name="LOGOMASTERLAYOUT">
            <a:extLst>
              <a:ext uri="{FF2B5EF4-FFF2-40B4-BE49-F238E27FC236}">
                <a16:creationId xmlns:a16="http://schemas.microsoft.com/office/drawing/2014/main" id="{53819647-C383-4670-82D5-FB0E86675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0167" y="6515100"/>
            <a:ext cx="647700" cy="241268"/>
          </a:xfrm>
          <a:prstGeom prst="rect">
            <a:avLst/>
          </a:prstGeom>
        </p:spPr>
      </p:pic>
      <p:sp>
        <p:nvSpPr>
          <p:cNvPr id="5" name="TextBox 4">
            <a:extLst>
              <a:ext uri="{FF2B5EF4-FFF2-40B4-BE49-F238E27FC236}">
                <a16:creationId xmlns:a16="http://schemas.microsoft.com/office/drawing/2014/main" id="{535F9954-180C-4771-8BD2-F89BE7D94155}"/>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Tree>
    <p:extLst>
      <p:ext uri="{BB962C8B-B14F-4D97-AF65-F5344CB8AC3E}">
        <p14:creationId xmlns:p14="http://schemas.microsoft.com/office/powerpoint/2010/main" val="109693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reakerside med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476B405-6516-4A2B-9342-053D5C187AB2}"/>
              </a:ext>
            </a:extLst>
          </p:cNvPr>
          <p:cNvPicPr>
            <a:picLocks noChangeAspect="1"/>
          </p:cNvPicPr>
          <p:nvPr/>
        </p:nvPicPr>
        <p:blipFill>
          <a:blip r:embed="rId3"/>
          <a:stretch>
            <a:fillRect/>
          </a:stretch>
        </p:blipFill>
        <p:spPr>
          <a:xfrm>
            <a:off x="-1970549" y="703792"/>
            <a:ext cx="1871634" cy="2481287"/>
          </a:xfrm>
          <a:prstGeom prst="rect">
            <a:avLst/>
          </a:prstGeom>
        </p:spPr>
      </p:pic>
      <p:sp>
        <p:nvSpPr>
          <p:cNvPr id="12" name="streg rød"/>
          <p:cNvSpPr>
            <a:spLocks noGrp="1"/>
          </p:cNvSpPr>
          <p:nvPr>
            <p:ph type="body" sz="quarter" idx="14" hasCustomPrompt="1"/>
          </p:nvPr>
        </p:nvSpPr>
        <p:spPr>
          <a:xfrm>
            <a:off x="480000" y="3636964"/>
            <a:ext cx="11232000" cy="28800"/>
          </a:xfrm>
          <a:solidFill>
            <a:schemeClr val="accent1"/>
          </a:solidFill>
        </p:spPr>
        <p:txBody>
          <a:bodyPr tIns="36000"/>
          <a:lstStyle>
            <a:lvl1pPr>
              <a:defRPr sz="100">
                <a:solidFill>
                  <a:schemeClr val="tx2"/>
                </a:solidFill>
              </a:defRPr>
            </a:lvl1pPr>
          </a:lstStyle>
          <a:p>
            <a:pPr lvl="0"/>
            <a:r>
              <a:rPr lang="da-DK" noProof="1"/>
              <a:t>Klik for at redigere i master</a:t>
            </a:r>
          </a:p>
        </p:txBody>
      </p:sp>
      <p:sp>
        <p:nvSpPr>
          <p:cNvPr id="16" name="OVERSKRIFT"/>
          <p:cNvSpPr>
            <a:spLocks noGrp="1"/>
          </p:cNvSpPr>
          <p:nvPr>
            <p:ph type="ctrTitle" hasCustomPrompt="1"/>
          </p:nvPr>
        </p:nvSpPr>
        <p:spPr>
          <a:xfrm>
            <a:off x="478368" y="1944393"/>
            <a:ext cx="11235265" cy="1531938"/>
          </a:xfrm>
        </p:spPr>
        <p:txBody>
          <a:bodyPr anchor="b" anchorCtr="0"/>
          <a:lstStyle>
            <a:lvl1pPr>
              <a:lnSpc>
                <a:spcPct val="83000"/>
              </a:lnSpc>
              <a:defRPr sz="3000">
                <a:solidFill>
                  <a:schemeClr val="bg1"/>
                </a:solidFill>
              </a:defRPr>
            </a:lvl1pPr>
          </a:lstStyle>
          <a:p>
            <a:r>
              <a:rPr lang="da-DK" dirty="0"/>
              <a:t>Indsæt overskrift</a:t>
            </a:r>
          </a:p>
        </p:txBody>
      </p:sp>
      <p:sp>
        <p:nvSpPr>
          <p:cNvPr id="18" name="UNDEROVERSKRIFT"/>
          <p:cNvSpPr>
            <a:spLocks noGrp="1"/>
          </p:cNvSpPr>
          <p:nvPr>
            <p:ph type="subTitle" idx="1" hasCustomPrompt="1"/>
          </p:nvPr>
        </p:nvSpPr>
        <p:spPr>
          <a:xfrm>
            <a:off x="478369" y="3868749"/>
            <a:ext cx="11235264" cy="849911"/>
          </a:xfrm>
        </p:spPr>
        <p:txBody>
          <a:bodyPr/>
          <a:lstStyle>
            <a:lvl1pPr marL="0" indent="0" algn="l">
              <a:buNone/>
              <a:defRPr sz="1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Indsæt underoverskrift</a:t>
            </a:r>
          </a:p>
        </p:txBody>
      </p:sp>
      <p:sp>
        <p:nvSpPr>
          <p:cNvPr id="11" name="Date Placeholder 2">
            <a:extLst>
              <a:ext uri="{FF2B5EF4-FFF2-40B4-BE49-F238E27FC236}">
                <a16:creationId xmlns:a16="http://schemas.microsoft.com/office/drawing/2014/main" id="{C31A6923-9226-4D5B-A259-D7F19643B79A}"/>
              </a:ext>
            </a:extLst>
          </p:cNvPr>
          <p:cNvSpPr>
            <a:spLocks noGrp="1"/>
          </p:cNvSpPr>
          <p:nvPr>
            <p:ph type="dt" sz="half" idx="10"/>
          </p:nvPr>
        </p:nvSpPr>
        <p:spPr>
          <a:xfrm>
            <a:off x="478368" y="6497198"/>
            <a:ext cx="1825211" cy="360802"/>
          </a:xfrm>
        </p:spPr>
        <p:txBody>
          <a:bodyPr/>
          <a:lstStyle>
            <a:lvl1pPr>
              <a:defRPr>
                <a:solidFill>
                  <a:schemeClr val="bg1"/>
                </a:solidFill>
              </a:defRPr>
            </a:lvl1pPr>
          </a:lstStyle>
          <a:p>
            <a:fld id="{2E5EAF89-3FB0-45AB-81ED-C0F6FD4EABB9}" type="datetime1">
              <a:rPr lang="da-DK" smtClean="0"/>
              <a:t>05.03.2024</a:t>
            </a:fld>
            <a:endParaRPr lang="da-DK" dirty="0"/>
          </a:p>
        </p:txBody>
      </p:sp>
      <p:sp>
        <p:nvSpPr>
          <p:cNvPr id="14" name="Footer Placeholder 3">
            <a:extLst>
              <a:ext uri="{FF2B5EF4-FFF2-40B4-BE49-F238E27FC236}">
                <a16:creationId xmlns:a16="http://schemas.microsoft.com/office/drawing/2014/main" id="{05E227F4-23B1-497B-B567-4133CFB15685}"/>
              </a:ext>
            </a:extLst>
          </p:cNvPr>
          <p:cNvSpPr>
            <a:spLocks noGrp="1"/>
          </p:cNvSpPr>
          <p:nvPr>
            <p:ph type="ftr" sz="quarter" idx="11"/>
          </p:nvPr>
        </p:nvSpPr>
        <p:spPr>
          <a:xfrm>
            <a:off x="2303579" y="6497198"/>
            <a:ext cx="5722821" cy="360802"/>
          </a:xfrm>
        </p:spPr>
        <p:txBody>
          <a:bodyPr/>
          <a:lstStyle>
            <a:lvl1pPr>
              <a:defRPr>
                <a:solidFill>
                  <a:schemeClr val="bg1"/>
                </a:solidFill>
              </a:defRPr>
            </a:lvl1pPr>
          </a:lstStyle>
          <a:p>
            <a:endParaRPr lang="da-DK" dirty="0"/>
          </a:p>
        </p:txBody>
      </p:sp>
      <p:sp>
        <p:nvSpPr>
          <p:cNvPr id="17" name="Slide Number Placeholder 4">
            <a:extLst>
              <a:ext uri="{FF2B5EF4-FFF2-40B4-BE49-F238E27FC236}">
                <a16:creationId xmlns:a16="http://schemas.microsoft.com/office/drawing/2014/main" id="{4E1749B9-B096-4F77-B6F6-F9670C93F546}"/>
              </a:ext>
            </a:extLst>
          </p:cNvPr>
          <p:cNvSpPr>
            <a:spLocks noGrp="1"/>
          </p:cNvSpPr>
          <p:nvPr>
            <p:ph type="sldNum" sz="quarter" idx="12"/>
          </p:nvPr>
        </p:nvSpPr>
        <p:spPr>
          <a:xfrm>
            <a:off x="0" y="6497198"/>
            <a:ext cx="431371" cy="360802"/>
          </a:xfrm>
        </p:spPr>
        <p:txBody>
          <a:bodyPr/>
          <a:lstStyle>
            <a:lvl1pPr>
              <a:defRPr>
                <a:solidFill>
                  <a:schemeClr val="bg1"/>
                </a:solidFill>
              </a:defRPr>
            </a:lvl1pPr>
          </a:lstStyle>
          <a:p>
            <a:fld id="{73381D07-88BB-459F-ABE7-0525228266A4}" type="slidenum">
              <a:rPr lang="da-DK" smtClean="0"/>
              <a:t>‹nr.›</a:t>
            </a:fld>
            <a:endParaRPr lang="da-DK" dirty="0"/>
          </a:p>
        </p:txBody>
      </p:sp>
      <p:sp>
        <p:nvSpPr>
          <p:cNvPr id="48" name="AutoShape 4">
            <a:extLst>
              <a:ext uri="{FF2B5EF4-FFF2-40B4-BE49-F238E27FC236}">
                <a16:creationId xmlns:a16="http://schemas.microsoft.com/office/drawing/2014/main" id="{298CF8AA-58DB-40CA-8F32-6E806D65926F}"/>
              </a:ext>
            </a:extLst>
          </p:cNvPr>
          <p:cNvSpPr>
            <a:spLocks/>
          </p:cNvSpPr>
          <p:nvPr/>
        </p:nvSpPr>
        <p:spPr bwMode="gray">
          <a:xfrm>
            <a:off x="-2400299" y="3341370"/>
            <a:ext cx="2302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1000" b="0" noProof="1">
                <a:solidFill>
                  <a:schemeClr val="accent1"/>
                </a:solidFill>
                <a:latin typeface="Arial" panose="020B0604020202020204" pitchFamily="34" charset="0"/>
                <a:cs typeface="Arial" panose="020B0604020202020204" pitchFamily="34" charset="0"/>
              </a:rPr>
              <a:t>Bemærk at der på forsider </a:t>
            </a:r>
            <a:br>
              <a:rPr lang="da-DK" altLang="da-DK" sz="1000" b="0" noProof="1">
                <a:solidFill>
                  <a:schemeClr val="accent1"/>
                </a:solidFill>
                <a:latin typeface="Arial" panose="020B0604020202020204" pitchFamily="34" charset="0"/>
                <a:cs typeface="Arial" panose="020B0604020202020204" pitchFamily="34" charset="0"/>
              </a:rPr>
            </a:br>
            <a:r>
              <a:rPr lang="da-DK" altLang="da-DK" sz="1000" b="0" noProof="1">
                <a:solidFill>
                  <a:schemeClr val="accent1"/>
                </a:solidFill>
                <a:latin typeface="Arial" panose="020B0604020202020204" pitchFamily="34" charset="0"/>
                <a:cs typeface="Arial" panose="020B0604020202020204" pitchFamily="34" charset="0"/>
              </a:rPr>
              <a:t>og breaker slides kun må benyttes billeder fra PFA’s egen billedbank.</a:t>
            </a:r>
            <a:endParaRPr lang="da-DK" altLang="da-DK" sz="1000" b="1" noProof="1">
              <a:latin typeface="Arial" panose="020B0604020202020204" pitchFamily="34" charset="0"/>
              <a:cs typeface="Arial" panose="020B0604020202020204" pitchFamily="34" charset="0"/>
            </a:endParaRPr>
          </a:p>
        </p:txBody>
      </p:sp>
      <p:sp>
        <p:nvSpPr>
          <p:cNvPr id="2" name="AutoShape 4">
            <a:extLst>
              <a:ext uri="{FF2B5EF4-FFF2-40B4-BE49-F238E27FC236}">
                <a16:creationId xmlns:a16="http://schemas.microsoft.com/office/drawing/2014/main" id="{86DF9DFF-783B-4153-A86C-043C46E2D75B}"/>
              </a:ext>
            </a:extLst>
          </p:cNvPr>
          <p:cNvSpPr>
            <a:spLocks/>
          </p:cNvSpPr>
          <p:nvPr/>
        </p:nvSpPr>
        <p:spPr bwMode="gray">
          <a:xfrm>
            <a:off x="-2400299" y="1"/>
            <a:ext cx="23028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1000" b="0" noProof="1">
                <a:solidFill>
                  <a:schemeClr val="accent1"/>
                </a:solidFill>
                <a:latin typeface="Arial" panose="020B0604020202020204" pitchFamily="34" charset="0"/>
                <a:cs typeface="Arial" panose="020B0604020202020204" pitchFamily="34" charset="0"/>
              </a:rPr>
              <a:t>Indsæt en breaker med et andet billede:</a:t>
            </a:r>
            <a:br>
              <a:rPr lang="da-DK" altLang="da-DK" sz="1000" b="0" noProof="1">
                <a:solidFill>
                  <a:schemeClr val="accent1"/>
                </a:solidFill>
                <a:latin typeface="Arial" panose="020B0604020202020204" pitchFamily="34" charset="0"/>
                <a:cs typeface="Arial" panose="020B0604020202020204" pitchFamily="34" charset="0"/>
              </a:rPr>
            </a:br>
            <a:r>
              <a:rPr lang="da-DK" altLang="da-DK" sz="1000" b="0" noProof="1">
                <a:solidFill>
                  <a:schemeClr val="tx1"/>
                </a:solidFill>
                <a:latin typeface="Arial" panose="020B0604020202020204" pitchFamily="34" charset="0"/>
                <a:cs typeface="Arial" panose="020B0604020202020204" pitchFamily="34" charset="0"/>
              </a:rPr>
              <a:t>Gå til PFA Pension fanen og vælg </a:t>
            </a:r>
            <a:br>
              <a:rPr lang="da-DK" altLang="da-DK" sz="1000" b="0" noProof="1">
                <a:solidFill>
                  <a:schemeClr val="tx1"/>
                </a:solidFill>
                <a:latin typeface="Arial" panose="020B0604020202020204" pitchFamily="34" charset="0"/>
                <a:cs typeface="Arial" panose="020B0604020202020204" pitchFamily="34" charset="0"/>
              </a:rPr>
            </a:br>
            <a:r>
              <a:rPr lang="da-DK" altLang="da-DK" sz="1000" b="0" noProof="1">
                <a:solidFill>
                  <a:schemeClr val="tx1"/>
                </a:solidFill>
                <a:latin typeface="Arial" panose="020B0604020202020204" pitchFamily="34" charset="0"/>
                <a:cs typeface="Arial" panose="020B0604020202020204" pitchFamily="34" charset="0"/>
              </a:rPr>
              <a:t>en breaker med et andet billede i </a:t>
            </a:r>
            <a:br>
              <a:rPr lang="da-DK" altLang="da-DK" sz="1000" b="0" noProof="1">
                <a:solidFill>
                  <a:schemeClr val="tx1"/>
                </a:solidFill>
                <a:latin typeface="Arial" panose="020B0604020202020204" pitchFamily="34" charset="0"/>
                <a:cs typeface="Arial" panose="020B0604020202020204" pitchFamily="34" charset="0"/>
              </a:rPr>
            </a:br>
            <a:r>
              <a:rPr lang="da-DK" altLang="da-DK" sz="1000" b="0" noProof="1">
                <a:solidFill>
                  <a:schemeClr val="tx1"/>
                </a:solidFill>
                <a:latin typeface="Arial" panose="020B0604020202020204" pitchFamily="34" charset="0"/>
                <a:cs typeface="Arial" panose="020B0604020202020204" pitchFamily="34" charset="0"/>
              </a:rPr>
              <a:t>drop-down menuen ”Breakers”</a:t>
            </a:r>
          </a:p>
        </p:txBody>
      </p:sp>
    </p:spTree>
    <p:extLst>
      <p:ext uri="{BB962C8B-B14F-4D97-AF65-F5344CB8AC3E}">
        <p14:creationId xmlns:p14="http://schemas.microsoft.com/office/powerpoint/2010/main" val="166654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8368" y="1771649"/>
            <a:ext cx="11235265" cy="4645026"/>
          </a:xfrm>
        </p:spPr>
        <p:txBody>
          <a:bodyPr/>
          <a:lstStyle>
            <a:lvl1pPr marL="355600" indent="-355600">
              <a:spcBef>
                <a:spcPts val="2800"/>
              </a:spcBef>
              <a:buClrTx/>
              <a:buSzPct val="100000"/>
              <a:buFont typeface="+mj-lt"/>
              <a:buAutoNum type="arabicPeriod"/>
              <a:defRPr sz="1800"/>
            </a:lvl1pPr>
          </a:lstStyle>
          <a:p>
            <a:pPr lvl="0"/>
            <a:r>
              <a:rPr lang="da-DK" dirty="0"/>
              <a:t>Indsæt 1 linje tekst per kapitel</a:t>
            </a:r>
          </a:p>
        </p:txBody>
      </p:sp>
      <p:sp>
        <p:nvSpPr>
          <p:cNvPr id="7" name="Date Placeholder 3">
            <a:extLst>
              <a:ext uri="{FF2B5EF4-FFF2-40B4-BE49-F238E27FC236}">
                <a16:creationId xmlns:a16="http://schemas.microsoft.com/office/drawing/2014/main" id="{8286F76E-D8D8-455F-8295-6FC354330AE7}"/>
              </a:ext>
            </a:extLst>
          </p:cNvPr>
          <p:cNvSpPr>
            <a:spLocks noGrp="1"/>
          </p:cNvSpPr>
          <p:nvPr>
            <p:ph type="dt" sz="half" idx="10"/>
          </p:nvPr>
        </p:nvSpPr>
        <p:spPr>
          <a:xfrm>
            <a:off x="478368" y="6497198"/>
            <a:ext cx="1825211" cy="360802"/>
          </a:xfrm>
        </p:spPr>
        <p:txBody>
          <a:bodyPr/>
          <a:lstStyle/>
          <a:p>
            <a:fld id="{6403805C-667F-4AAB-8592-BD63D54F1E70}" type="datetime1">
              <a:rPr lang="da-DK" smtClean="0"/>
              <a:t>05.03.2024</a:t>
            </a:fld>
            <a:endParaRPr lang="da-DK" dirty="0"/>
          </a:p>
        </p:txBody>
      </p:sp>
      <p:sp>
        <p:nvSpPr>
          <p:cNvPr id="8" name="Footer Placeholder 4">
            <a:extLst>
              <a:ext uri="{FF2B5EF4-FFF2-40B4-BE49-F238E27FC236}">
                <a16:creationId xmlns:a16="http://schemas.microsoft.com/office/drawing/2014/main" id="{EAE8BFF2-0926-4811-8CF9-F8D4FFC9D840}"/>
              </a:ext>
            </a:extLst>
          </p:cNvPr>
          <p:cNvSpPr>
            <a:spLocks noGrp="1"/>
          </p:cNvSpPr>
          <p:nvPr>
            <p:ph type="ftr" sz="quarter" idx="11"/>
          </p:nvPr>
        </p:nvSpPr>
        <p:spPr>
          <a:xfrm>
            <a:off x="2303579" y="6497198"/>
            <a:ext cx="5722821" cy="360802"/>
          </a:xfrm>
        </p:spPr>
        <p:txBody>
          <a:bodyPr/>
          <a:lstStyle/>
          <a:p>
            <a:endParaRPr lang="da-DK" dirty="0"/>
          </a:p>
        </p:txBody>
      </p:sp>
      <p:sp>
        <p:nvSpPr>
          <p:cNvPr id="9" name="Slide Number Placeholder 5">
            <a:extLst>
              <a:ext uri="{FF2B5EF4-FFF2-40B4-BE49-F238E27FC236}">
                <a16:creationId xmlns:a16="http://schemas.microsoft.com/office/drawing/2014/main" id="{513B0638-26E1-44A0-9D6B-CB76ACBE6C8E}"/>
              </a:ext>
            </a:extLst>
          </p:cNvPr>
          <p:cNvSpPr>
            <a:spLocks noGrp="1"/>
          </p:cNvSpPr>
          <p:nvPr>
            <p:ph type="sldNum" sz="quarter" idx="12"/>
          </p:nvPr>
        </p:nvSpPr>
        <p:spPr>
          <a:xfrm>
            <a:off x="0" y="6497198"/>
            <a:ext cx="431371" cy="360802"/>
          </a:xfrm>
        </p:spPr>
        <p:txBody>
          <a:bodyPr/>
          <a:lstStyle/>
          <a:p>
            <a:fld id="{73381D07-88BB-459F-ABE7-0525228266A4}" type="slidenum">
              <a:rPr lang="da-DK" smtClean="0"/>
              <a:t>‹nr.›</a:t>
            </a:fld>
            <a:endParaRPr lang="da-DK" dirty="0"/>
          </a:p>
        </p:txBody>
      </p:sp>
      <p:sp>
        <p:nvSpPr>
          <p:cNvPr id="5" name="Title 4">
            <a:extLst>
              <a:ext uri="{FF2B5EF4-FFF2-40B4-BE49-F238E27FC236}">
                <a16:creationId xmlns:a16="http://schemas.microsoft.com/office/drawing/2014/main" id="{F6D27C6D-5CA6-4F86-8FB5-072179CE7A90}"/>
              </a:ext>
            </a:extLst>
          </p:cNvPr>
          <p:cNvSpPr>
            <a:spLocks noGrp="1"/>
          </p:cNvSpPr>
          <p:nvPr>
            <p:ph type="title" hasCustomPrompt="1"/>
          </p:nvPr>
        </p:nvSpPr>
        <p:spPr/>
        <p:txBody>
          <a:bodyPr/>
          <a:lstStyle>
            <a:lvl1pPr>
              <a:defRPr/>
            </a:lvl1pPr>
          </a:lstStyle>
          <a:p>
            <a:r>
              <a:rPr lang="da-DK" dirty="0"/>
              <a:t>Indsæt agenda overskrift</a:t>
            </a:r>
          </a:p>
        </p:txBody>
      </p:sp>
      <p:sp>
        <p:nvSpPr>
          <p:cNvPr id="2" name="TextBox 1">
            <a:extLst>
              <a:ext uri="{FF2B5EF4-FFF2-40B4-BE49-F238E27FC236}">
                <a16:creationId xmlns:a16="http://schemas.microsoft.com/office/drawing/2014/main" id="{DCA3778A-92BF-4B71-97E3-0B65889DBEC0}"/>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pic>
        <p:nvPicPr>
          <p:cNvPr id="6" name="Billede 5">
            <a:extLst>
              <a:ext uri="{FF2B5EF4-FFF2-40B4-BE49-F238E27FC236}">
                <a16:creationId xmlns:a16="http://schemas.microsoft.com/office/drawing/2014/main" id="{AC6CA5F5-A400-4F92-A4F4-BA78D22AEAA1}"/>
              </a:ext>
            </a:extLst>
          </p:cNvPr>
          <p:cNvPicPr>
            <a:picLocks noChangeAspect="1"/>
          </p:cNvPicPr>
          <p:nvPr/>
        </p:nvPicPr>
        <p:blipFill rotWithShape="1">
          <a:blip r:embed="rId2"/>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spTree>
    <p:extLst>
      <p:ext uri="{BB962C8B-B14F-4D97-AF65-F5344CB8AC3E}">
        <p14:creationId xmlns:p14="http://schemas.microsoft.com/office/powerpoint/2010/main" val="240430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og billede">
    <p:spTree>
      <p:nvGrpSpPr>
        <p:cNvPr id="1" name=""/>
        <p:cNvGrpSpPr/>
        <p:nvPr/>
      </p:nvGrpSpPr>
      <p:grpSpPr>
        <a:xfrm>
          <a:off x="0" y="0"/>
          <a:ext cx="0" cy="0"/>
          <a:chOff x="0" y="0"/>
          <a:chExt cx="0" cy="0"/>
        </a:xfrm>
      </p:grpSpPr>
      <p:sp>
        <p:nvSpPr>
          <p:cNvPr id="6" name="Content Placeholder 2"/>
          <p:cNvSpPr>
            <a:spLocks noGrp="1"/>
          </p:cNvSpPr>
          <p:nvPr>
            <p:ph sz="quarter" idx="13" hasCustomPrompt="1"/>
          </p:nvPr>
        </p:nvSpPr>
        <p:spPr>
          <a:xfrm>
            <a:off x="478367" y="1771650"/>
            <a:ext cx="5377607" cy="4645025"/>
          </a:xfrm>
        </p:spPr>
        <p:txBody>
          <a:bodyPr/>
          <a:lstStyle>
            <a:lvl1pPr marL="0" indent="0">
              <a:spcBef>
                <a:spcPts val="0"/>
              </a:spcBef>
              <a:buNone/>
              <a:defRPr baseline="0">
                <a:solidFill>
                  <a:schemeClr val="tx1"/>
                </a:solidFill>
                <a:latin typeface="+mn-lt"/>
                <a:cs typeface="SignaColumn-Bold" pitchFamily="50" charset="0"/>
              </a:defRPr>
            </a:lvl1pPr>
            <a:lvl2pPr marL="0" indent="0">
              <a:spcBef>
                <a:spcPts val="0"/>
              </a:spcBef>
              <a:buNone/>
              <a:defRPr>
                <a:latin typeface="+mn-lt"/>
              </a:defRPr>
            </a:lvl2pPr>
            <a:lvl3pPr marL="108000">
              <a:spcBef>
                <a:spcPts val="0"/>
              </a:spcBef>
              <a:defRPr>
                <a:latin typeface="+mn-lt"/>
              </a:defRPr>
            </a:lvl3pPr>
            <a:lvl4pPr marL="216000">
              <a:spcBef>
                <a:spcPts val="0"/>
              </a:spcBef>
              <a:defRPr>
                <a:latin typeface="+mn-lt"/>
              </a:defRPr>
            </a:lvl4pPr>
            <a:lvl5pPr marL="324000">
              <a:spcBef>
                <a:spcPts val="0"/>
              </a:spcBef>
              <a:defRPr>
                <a:latin typeface="+mn-lt"/>
              </a:defRPr>
            </a:lvl5pPr>
            <a:lvl6pPr marL="432000">
              <a:defRPr>
                <a:latin typeface="+mn-lt"/>
              </a:defRPr>
            </a:lvl6pPr>
            <a:lvl7pPr>
              <a:defRPr>
                <a:latin typeface="+mn-lt"/>
              </a:defRPr>
            </a:lvl7pPr>
            <a:lvl8pPr>
              <a:defRPr>
                <a:latin typeface="+mn-lt"/>
              </a:defRPr>
            </a:lvl8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a:t>
            </a:r>
            <a:endParaRPr lang="da-DK" dirty="0"/>
          </a:p>
          <a:p>
            <a:pPr lvl="6"/>
            <a:r>
              <a:rPr lang="da-DK" dirty="0" err="1"/>
              <a:t>Seven</a:t>
            </a:r>
            <a:endParaRPr lang="da-DK" dirty="0"/>
          </a:p>
          <a:p>
            <a:pPr lvl="7"/>
            <a:r>
              <a:rPr lang="da-DK" dirty="0" err="1"/>
              <a:t>Eight</a:t>
            </a:r>
            <a:endParaRPr lang="da-DK" dirty="0"/>
          </a:p>
          <a:p>
            <a:pPr lvl="7"/>
            <a:r>
              <a:rPr lang="da-DK" dirty="0"/>
              <a:t>Nine</a:t>
            </a:r>
          </a:p>
        </p:txBody>
      </p:sp>
      <p:sp>
        <p:nvSpPr>
          <p:cNvPr id="8" name="Picture Placeholder 3"/>
          <p:cNvSpPr>
            <a:spLocks noGrp="1"/>
          </p:cNvSpPr>
          <p:nvPr>
            <p:ph type="pic" sz="quarter" idx="14" hasCustomPrompt="1"/>
          </p:nvPr>
        </p:nvSpPr>
        <p:spPr>
          <a:xfrm>
            <a:off x="6335184" y="1771650"/>
            <a:ext cx="5378449" cy="4645025"/>
          </a:xfrm>
          <a:solidFill>
            <a:srgbClr val="E3E3E3"/>
          </a:solidFill>
        </p:spPr>
        <p:txBody>
          <a:bodyPr/>
          <a:lstStyle>
            <a:lvl1pPr marL="0" indent="0" algn="l">
              <a:buFontTx/>
              <a:buNone/>
              <a:defRPr/>
            </a:lvl1pPr>
          </a:lstStyle>
          <a:p>
            <a:r>
              <a:rPr lang="da-DK" dirty="0"/>
              <a:t>Indsæt billede</a:t>
            </a:r>
          </a:p>
        </p:txBody>
      </p:sp>
      <p:sp>
        <p:nvSpPr>
          <p:cNvPr id="25" name="Date Placeholder 2">
            <a:extLst>
              <a:ext uri="{FF2B5EF4-FFF2-40B4-BE49-F238E27FC236}">
                <a16:creationId xmlns:a16="http://schemas.microsoft.com/office/drawing/2014/main" id="{7F95A5BA-8E1A-40A2-9179-1BC8A553932A}"/>
              </a:ext>
            </a:extLst>
          </p:cNvPr>
          <p:cNvSpPr>
            <a:spLocks noGrp="1"/>
          </p:cNvSpPr>
          <p:nvPr>
            <p:ph type="dt" sz="half" idx="10"/>
          </p:nvPr>
        </p:nvSpPr>
        <p:spPr>
          <a:xfrm>
            <a:off x="478368" y="6497198"/>
            <a:ext cx="1825211" cy="360802"/>
          </a:xfrm>
        </p:spPr>
        <p:txBody>
          <a:bodyPr/>
          <a:lstStyle/>
          <a:p>
            <a:fld id="{ACF25CDD-ABB3-49CA-9D49-A2889ECA909E}" type="datetime1">
              <a:rPr lang="da-DK" smtClean="0"/>
              <a:t>05.03.2024</a:t>
            </a:fld>
            <a:endParaRPr lang="da-DK" dirty="0"/>
          </a:p>
        </p:txBody>
      </p:sp>
      <p:sp>
        <p:nvSpPr>
          <p:cNvPr id="26" name="Footer Placeholder 3">
            <a:extLst>
              <a:ext uri="{FF2B5EF4-FFF2-40B4-BE49-F238E27FC236}">
                <a16:creationId xmlns:a16="http://schemas.microsoft.com/office/drawing/2014/main" id="{4B862F92-FC53-4027-BCCF-18836AF000C3}"/>
              </a:ext>
            </a:extLst>
          </p:cNvPr>
          <p:cNvSpPr>
            <a:spLocks noGrp="1"/>
          </p:cNvSpPr>
          <p:nvPr>
            <p:ph type="ftr" sz="quarter" idx="11"/>
          </p:nvPr>
        </p:nvSpPr>
        <p:spPr>
          <a:xfrm>
            <a:off x="2303579" y="6497198"/>
            <a:ext cx="5722821" cy="360802"/>
          </a:xfrm>
        </p:spPr>
        <p:txBody>
          <a:bodyPr/>
          <a:lstStyle/>
          <a:p>
            <a:endParaRPr lang="da-DK" dirty="0"/>
          </a:p>
        </p:txBody>
      </p:sp>
      <p:sp>
        <p:nvSpPr>
          <p:cNvPr id="27" name="Slide Number Placeholder 4">
            <a:extLst>
              <a:ext uri="{FF2B5EF4-FFF2-40B4-BE49-F238E27FC236}">
                <a16:creationId xmlns:a16="http://schemas.microsoft.com/office/drawing/2014/main" id="{7DD0236E-1B16-4021-B52B-9C2591137F91}"/>
              </a:ext>
            </a:extLst>
          </p:cNvPr>
          <p:cNvSpPr>
            <a:spLocks noGrp="1"/>
          </p:cNvSpPr>
          <p:nvPr>
            <p:ph type="sldNum" sz="quarter" idx="12"/>
          </p:nvPr>
        </p:nvSpPr>
        <p:spPr>
          <a:xfrm>
            <a:off x="0" y="6497198"/>
            <a:ext cx="431371" cy="360802"/>
          </a:xfrm>
        </p:spPr>
        <p:txBody>
          <a:bodyPr/>
          <a:lstStyle/>
          <a:p>
            <a:fld id="{73381D07-88BB-459F-ABE7-0525228266A4}" type="slidenum">
              <a:rPr lang="da-DK" smtClean="0"/>
              <a:t>‹nr.›</a:t>
            </a:fld>
            <a:endParaRPr lang="da-DK" dirty="0"/>
          </a:p>
        </p:txBody>
      </p:sp>
      <p:sp>
        <p:nvSpPr>
          <p:cNvPr id="3" name="Title 2">
            <a:extLst>
              <a:ext uri="{FF2B5EF4-FFF2-40B4-BE49-F238E27FC236}">
                <a16:creationId xmlns:a16="http://schemas.microsoft.com/office/drawing/2014/main" id="{D42BD12C-62E0-4431-85EB-F200AC3516C6}"/>
              </a:ext>
            </a:extLst>
          </p:cNvPr>
          <p:cNvSpPr>
            <a:spLocks noGrp="1"/>
          </p:cNvSpPr>
          <p:nvPr>
            <p:ph type="title" hasCustomPrompt="1"/>
          </p:nvPr>
        </p:nvSpPr>
        <p:spPr/>
        <p:txBody>
          <a:bodyPr/>
          <a:lstStyle>
            <a:lvl1pPr>
              <a:defRPr/>
            </a:lvl1pPr>
          </a:lstStyle>
          <a:p>
            <a:r>
              <a:rPr lang="da-DK" dirty="0"/>
              <a:t>Indsæt overskrift </a:t>
            </a:r>
            <a:br>
              <a:rPr lang="da-DK" dirty="0"/>
            </a:br>
            <a:r>
              <a:rPr lang="da-DK" dirty="0"/>
              <a:t>i maksimalt to linjer</a:t>
            </a:r>
          </a:p>
        </p:txBody>
      </p:sp>
      <p:sp>
        <p:nvSpPr>
          <p:cNvPr id="2" name="TextBox 1">
            <a:extLst>
              <a:ext uri="{FF2B5EF4-FFF2-40B4-BE49-F238E27FC236}">
                <a16:creationId xmlns:a16="http://schemas.microsoft.com/office/drawing/2014/main" id="{E588101C-0F81-481B-B09C-EA2A8655CF73}"/>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
        <p:nvSpPr>
          <p:cNvPr id="4" name="TextBox 12">
            <a:extLst>
              <a:ext uri="{FF2B5EF4-FFF2-40B4-BE49-F238E27FC236}">
                <a16:creationId xmlns:a16="http://schemas.microsoft.com/office/drawing/2014/main" id="{131C28F9-03E3-4BA1-9C4B-BF9D70D631AE}"/>
              </a:ext>
            </a:extLst>
          </p:cNvPr>
          <p:cNvSpPr txBox="1">
            <a:spLocks noChangeArrowheads="1"/>
          </p:cNvSpPr>
          <p:nvPr/>
        </p:nvSpPr>
        <p:spPr bwMode="auto">
          <a:xfrm>
            <a:off x="-2565378" y="3383459"/>
            <a:ext cx="240453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noProof="1">
                <a:solidFill>
                  <a:schemeClr val="tx1"/>
                </a:solidFill>
                <a:latin typeface="Arial" panose="020B0604020202020204" pitchFamily="34" charset="0"/>
                <a:cs typeface="Arial" panose="020B0604020202020204" pitchFamily="34" charset="0"/>
              </a:rPr>
              <a:t>Ændre udsnit af billede</a:t>
            </a:r>
          </a:p>
          <a:p>
            <a:pPr algn="r" eaLnBrk="1" hangingPunct="1">
              <a:defRPr/>
            </a:pP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Klik på indsatte billede 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aktivere billede-værktøjet</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Klik </a:t>
            </a:r>
            <a:r>
              <a:rPr lang="da-DK" sz="1000" b="0" noProof="1">
                <a:solidFill>
                  <a:schemeClr val="tx1"/>
                </a:solidFill>
                <a:latin typeface="Arial" panose="020B0604020202020204" pitchFamily="34" charset="0"/>
                <a:cs typeface="Arial" panose="020B0604020202020204" pitchFamily="34" charset="0"/>
              </a:rPr>
              <a:t>på</a:t>
            </a:r>
            <a:r>
              <a:rPr lang="da-DK" sz="1000" b="1" noProof="1">
                <a:solidFill>
                  <a:schemeClr val="tx1"/>
                </a:solidFill>
                <a:latin typeface="Arial" panose="020B0604020202020204" pitchFamily="34" charset="0"/>
                <a:cs typeface="Arial" panose="020B0604020202020204" pitchFamily="34" charset="0"/>
              </a:rPr>
              <a:t> ‘Beskær’-værktøjet </a:t>
            </a:r>
            <a:r>
              <a:rPr lang="da-DK" sz="1000" noProof="1">
                <a:solidFill>
                  <a:schemeClr val="tx1"/>
                </a:solidFill>
                <a:latin typeface="Arial" panose="020B0604020202020204" pitchFamily="34" charset="0"/>
                <a:cs typeface="Arial" panose="020B0604020202020204" pitchFamily="34" charset="0"/>
              </a:rPr>
              <a:t>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ændre billedets fokus/størrelse</a:t>
            </a:r>
          </a:p>
          <a:p>
            <a:pPr algn="r" eaLnBrk="1" hangingPunct="1">
              <a:defRPr/>
            </a:pPr>
            <a:br>
              <a:rPr lang="da-DK" sz="1000" noProof="1">
                <a:solidFill>
                  <a:schemeClr val="tx1"/>
                </a:solidFill>
                <a:latin typeface="Arial" panose="020B0604020202020204" pitchFamily="34" charset="0"/>
                <a:cs typeface="Arial" panose="020B0604020202020204" pitchFamily="34" charset="0"/>
              </a:rPr>
            </a:br>
            <a:br>
              <a:rPr lang="da-DK" sz="1000" noProof="1">
                <a:solidFill>
                  <a:schemeClr val="tx1"/>
                </a:solidFill>
                <a:latin typeface="Arial" panose="020B0604020202020204" pitchFamily="34" charset="0"/>
                <a:cs typeface="Arial" panose="020B0604020202020204" pitchFamily="34" charset="0"/>
              </a:rPr>
            </a:br>
            <a:endParaRPr lang="da-DK" sz="1000" noProof="1">
              <a:solidFill>
                <a:schemeClr val="tx1"/>
              </a:solidFill>
              <a:latin typeface="Arial" panose="020B0604020202020204" pitchFamily="34" charset="0"/>
              <a:cs typeface="Arial" panose="020B0604020202020204" pitchFamily="34" charset="0"/>
            </a:endParaRPr>
          </a:p>
          <a:p>
            <a:pPr algn="r" eaLnBrk="1" hangingPunct="1">
              <a:defRPr/>
            </a:pPr>
            <a:r>
              <a:rPr lang="da-DK" sz="1000" b="1" noProof="1">
                <a:solidFill>
                  <a:schemeClr val="tx1"/>
                </a:solidFill>
                <a:latin typeface="Arial" panose="020B0604020202020204" pitchFamily="34" charset="0"/>
                <a:cs typeface="Arial" panose="020B0604020202020204" pitchFamily="34" charset="0"/>
              </a:rPr>
              <a:t>3. </a:t>
            </a:r>
            <a:r>
              <a:rPr lang="da-DK" sz="1000" noProof="1">
                <a:solidFill>
                  <a:schemeClr val="tx1"/>
                </a:solidFill>
                <a:latin typeface="Arial" panose="020B0604020202020204" pitchFamily="34" charset="0"/>
                <a:cs typeface="Arial" panose="020B0604020202020204" pitchFamily="34" charset="0"/>
              </a:rPr>
              <a:t>Ønsker du at skalere billedet, hold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Shift nede og træk i billedets hjørner</a:t>
            </a:r>
          </a:p>
        </p:txBody>
      </p:sp>
      <p:pic>
        <p:nvPicPr>
          <p:cNvPr id="5" name="Picture 15">
            <a:extLst>
              <a:ext uri="{FF2B5EF4-FFF2-40B4-BE49-F238E27FC236}">
                <a16:creationId xmlns:a16="http://schemas.microsoft.com/office/drawing/2014/main" id="{3D3D9CBB-83C6-4BC7-85E0-FFC5F2B617B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2702" y="4226395"/>
            <a:ext cx="273391" cy="286256"/>
          </a:xfrm>
          <a:prstGeom prst="rect">
            <a:avLst/>
          </a:prstGeom>
        </p:spPr>
      </p:pic>
      <p:pic>
        <p:nvPicPr>
          <p:cNvPr id="9" name="Billede 8">
            <a:extLst>
              <a:ext uri="{FF2B5EF4-FFF2-40B4-BE49-F238E27FC236}">
                <a16:creationId xmlns:a16="http://schemas.microsoft.com/office/drawing/2014/main" id="{0504726D-263B-4C54-8801-6F82651D5209}"/>
              </a:ext>
            </a:extLst>
          </p:cNvPr>
          <p:cNvPicPr>
            <a:picLocks noChangeAspect="1"/>
          </p:cNvPicPr>
          <p:nvPr/>
        </p:nvPicPr>
        <p:blipFill rotWithShape="1">
          <a:blip r:embed="rId3"/>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cxnSp>
        <p:nvCxnSpPr>
          <p:cNvPr id="12" name="Lige forbindelse 11">
            <a:extLst>
              <a:ext uri="{FF2B5EF4-FFF2-40B4-BE49-F238E27FC236}">
                <a16:creationId xmlns:a16="http://schemas.microsoft.com/office/drawing/2014/main" id="{0A03F6AE-054D-4219-9029-3CD33AA94A3A}"/>
              </a:ext>
            </a:extLst>
          </p:cNvPr>
          <p:cNvCxnSpPr/>
          <p:nvPr/>
        </p:nvCxnSpPr>
        <p:spPr>
          <a:xfrm flipH="1">
            <a:off x="-2899629" y="3044279"/>
            <a:ext cx="2738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60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spl. billeder og tekst">
    <p:spTree>
      <p:nvGrpSpPr>
        <p:cNvPr id="1" name=""/>
        <p:cNvGrpSpPr/>
        <p:nvPr/>
      </p:nvGrpSpPr>
      <p:grpSpPr>
        <a:xfrm>
          <a:off x="0" y="0"/>
          <a:ext cx="0" cy="0"/>
          <a:chOff x="0" y="0"/>
          <a:chExt cx="0" cy="0"/>
        </a:xfrm>
      </p:grpSpPr>
      <p:sp>
        <p:nvSpPr>
          <p:cNvPr id="12" name="Content Placeholder 2"/>
          <p:cNvSpPr>
            <a:spLocks noGrp="1"/>
          </p:cNvSpPr>
          <p:nvPr>
            <p:ph sz="quarter" idx="13" hasCustomPrompt="1"/>
          </p:nvPr>
        </p:nvSpPr>
        <p:spPr>
          <a:xfrm>
            <a:off x="478368" y="3566197"/>
            <a:ext cx="3457393" cy="2850479"/>
          </a:xfrm>
        </p:spPr>
        <p:txBody>
          <a:bodyPr/>
          <a:lstStyle>
            <a:lvl1pPr marL="0" indent="0">
              <a:spcBef>
                <a:spcPts val="0"/>
              </a:spcBef>
              <a:buNone/>
              <a:defRPr baseline="0">
                <a:solidFill>
                  <a:schemeClr val="tx1"/>
                </a:solidFill>
                <a:latin typeface="+mn-lt"/>
                <a:cs typeface="SignaColumn-Bold" pitchFamily="50" charset="0"/>
              </a:defRPr>
            </a:lvl1pPr>
            <a:lvl2pPr marL="0" indent="0">
              <a:spcBef>
                <a:spcPts val="0"/>
              </a:spcBef>
              <a:buNone/>
              <a:defRPr>
                <a:latin typeface="+mn-lt"/>
              </a:defRPr>
            </a:lvl2pPr>
            <a:lvl3pPr marL="108000">
              <a:spcBef>
                <a:spcPts val="0"/>
              </a:spcBef>
              <a:defRPr>
                <a:latin typeface="+mn-lt"/>
              </a:defRPr>
            </a:lvl3pPr>
            <a:lvl4pPr marL="216000">
              <a:spcBef>
                <a:spcPts val="0"/>
              </a:spcBef>
              <a:defRPr>
                <a:latin typeface="+mn-lt"/>
              </a:defRPr>
            </a:lvl4pPr>
            <a:lvl5pPr marL="324000">
              <a:spcBef>
                <a:spcPts val="0"/>
              </a:spcBef>
              <a:defRPr>
                <a:latin typeface="+mn-lt"/>
              </a:defRPr>
            </a:lvl5pPr>
            <a:lvl6pPr marL="432000">
              <a:defRPr>
                <a:latin typeface="+mn-lt"/>
              </a:defRPr>
            </a:lvl6pPr>
            <a:lvl7pPr>
              <a:defRPr>
                <a:latin typeface="+mn-lt"/>
              </a:defRPr>
            </a:lvl7pPr>
            <a:lvl8pPr>
              <a:defRPr>
                <a:latin typeface="+mn-lt"/>
              </a:defRPr>
            </a:lvl8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a:t>
            </a:r>
            <a:endParaRPr lang="da-DK" dirty="0"/>
          </a:p>
          <a:p>
            <a:pPr lvl="6"/>
            <a:r>
              <a:rPr lang="da-DK" dirty="0" err="1"/>
              <a:t>Seven</a:t>
            </a:r>
            <a:endParaRPr lang="da-DK" dirty="0"/>
          </a:p>
          <a:p>
            <a:pPr lvl="7"/>
            <a:r>
              <a:rPr lang="da-DK" dirty="0" err="1"/>
              <a:t>Eight</a:t>
            </a:r>
            <a:endParaRPr lang="da-DK" dirty="0"/>
          </a:p>
          <a:p>
            <a:pPr lvl="7"/>
            <a:r>
              <a:rPr lang="da-DK" dirty="0"/>
              <a:t>Nine</a:t>
            </a:r>
          </a:p>
        </p:txBody>
      </p:sp>
      <p:sp>
        <p:nvSpPr>
          <p:cNvPr id="9" name="Picture Placeholder 3"/>
          <p:cNvSpPr>
            <a:spLocks noGrp="1"/>
          </p:cNvSpPr>
          <p:nvPr>
            <p:ph type="pic" sz="quarter" idx="14" hasCustomPrompt="1"/>
          </p:nvPr>
        </p:nvSpPr>
        <p:spPr>
          <a:xfrm>
            <a:off x="478370" y="1771649"/>
            <a:ext cx="3457391" cy="1440000"/>
          </a:xfrm>
          <a:solidFill>
            <a:srgbClr val="E3E3E3"/>
          </a:solidFill>
        </p:spPr>
        <p:txBody>
          <a:bodyPr/>
          <a:lstStyle>
            <a:lvl1pPr marL="0" indent="0" algn="ctr">
              <a:buFontTx/>
              <a:buNone/>
              <a:defRPr/>
            </a:lvl1pPr>
          </a:lstStyle>
          <a:p>
            <a:r>
              <a:rPr lang="da-DK" dirty="0"/>
              <a:t>Indsæt billede</a:t>
            </a:r>
          </a:p>
        </p:txBody>
      </p:sp>
      <p:sp>
        <p:nvSpPr>
          <p:cNvPr id="13" name="Content Placeholder 4"/>
          <p:cNvSpPr>
            <a:spLocks noGrp="1"/>
          </p:cNvSpPr>
          <p:nvPr>
            <p:ph sz="quarter" idx="17" hasCustomPrompt="1"/>
          </p:nvPr>
        </p:nvSpPr>
        <p:spPr>
          <a:xfrm>
            <a:off x="4367305" y="3566197"/>
            <a:ext cx="3457393" cy="2850479"/>
          </a:xfrm>
        </p:spPr>
        <p:txBody>
          <a:bodyPr/>
          <a:lstStyle>
            <a:lvl1pPr marL="0" indent="0">
              <a:spcBef>
                <a:spcPts val="0"/>
              </a:spcBef>
              <a:buNone/>
              <a:defRPr baseline="0">
                <a:solidFill>
                  <a:schemeClr val="tx1"/>
                </a:solidFill>
                <a:latin typeface="+mn-lt"/>
                <a:cs typeface="SignaColumn-Bold" pitchFamily="50" charset="0"/>
              </a:defRPr>
            </a:lvl1pPr>
            <a:lvl2pPr marL="0" indent="0">
              <a:spcBef>
                <a:spcPts val="0"/>
              </a:spcBef>
              <a:buNone/>
              <a:defRPr>
                <a:latin typeface="+mn-lt"/>
              </a:defRPr>
            </a:lvl2pPr>
            <a:lvl3pPr marL="108000">
              <a:spcBef>
                <a:spcPts val="0"/>
              </a:spcBef>
              <a:defRPr>
                <a:latin typeface="+mn-lt"/>
              </a:defRPr>
            </a:lvl3pPr>
            <a:lvl4pPr marL="216000">
              <a:spcBef>
                <a:spcPts val="0"/>
              </a:spcBef>
              <a:defRPr>
                <a:latin typeface="+mn-lt"/>
              </a:defRPr>
            </a:lvl4pPr>
            <a:lvl5pPr marL="324000">
              <a:spcBef>
                <a:spcPts val="0"/>
              </a:spcBef>
              <a:defRPr>
                <a:latin typeface="+mn-lt"/>
              </a:defRPr>
            </a:lvl5pPr>
            <a:lvl6pPr marL="432000">
              <a:defRPr>
                <a:latin typeface="+mn-lt"/>
              </a:defRPr>
            </a:lvl6pPr>
            <a:lvl7pPr>
              <a:defRPr>
                <a:latin typeface="+mn-lt"/>
              </a:defRPr>
            </a:lvl7pPr>
            <a:lvl8pPr>
              <a:defRPr>
                <a:latin typeface="+mn-lt"/>
              </a:defRPr>
            </a:lvl8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a:t>
            </a:r>
            <a:endParaRPr lang="da-DK" dirty="0"/>
          </a:p>
          <a:p>
            <a:pPr lvl="6"/>
            <a:r>
              <a:rPr lang="da-DK" dirty="0" err="1"/>
              <a:t>Seven</a:t>
            </a:r>
            <a:endParaRPr lang="da-DK" dirty="0"/>
          </a:p>
          <a:p>
            <a:pPr lvl="7"/>
            <a:r>
              <a:rPr lang="da-DK" dirty="0" err="1"/>
              <a:t>Eight</a:t>
            </a:r>
            <a:endParaRPr lang="da-DK" dirty="0"/>
          </a:p>
          <a:p>
            <a:pPr lvl="7"/>
            <a:r>
              <a:rPr lang="da-DK" dirty="0"/>
              <a:t>Nine</a:t>
            </a:r>
          </a:p>
        </p:txBody>
      </p:sp>
      <p:sp>
        <p:nvSpPr>
          <p:cNvPr id="10" name="Picture Placeholder 5"/>
          <p:cNvSpPr>
            <a:spLocks noGrp="1"/>
          </p:cNvSpPr>
          <p:nvPr>
            <p:ph type="pic" sz="quarter" idx="15" hasCustomPrompt="1"/>
          </p:nvPr>
        </p:nvSpPr>
        <p:spPr>
          <a:xfrm>
            <a:off x="4367305" y="1771649"/>
            <a:ext cx="3457391" cy="1440000"/>
          </a:xfrm>
          <a:solidFill>
            <a:srgbClr val="E3E3E3"/>
          </a:solidFill>
        </p:spPr>
        <p:txBody>
          <a:bodyPr/>
          <a:lstStyle>
            <a:lvl1pPr marL="0" indent="0" algn="ctr">
              <a:buFontTx/>
              <a:buNone/>
              <a:defRPr/>
            </a:lvl1pPr>
          </a:lstStyle>
          <a:p>
            <a:r>
              <a:rPr lang="da-DK" dirty="0"/>
              <a:t>Indsæt billede</a:t>
            </a:r>
          </a:p>
        </p:txBody>
      </p:sp>
      <p:sp>
        <p:nvSpPr>
          <p:cNvPr id="14" name="Content Placeholder 6"/>
          <p:cNvSpPr>
            <a:spLocks noGrp="1"/>
          </p:cNvSpPr>
          <p:nvPr>
            <p:ph sz="quarter" idx="18" hasCustomPrompt="1"/>
          </p:nvPr>
        </p:nvSpPr>
        <p:spPr>
          <a:xfrm>
            <a:off x="8256244" y="3566197"/>
            <a:ext cx="3457393" cy="2850479"/>
          </a:xfrm>
        </p:spPr>
        <p:txBody>
          <a:bodyPr/>
          <a:lstStyle>
            <a:lvl1pPr marL="0" indent="0">
              <a:spcBef>
                <a:spcPts val="0"/>
              </a:spcBef>
              <a:buNone/>
              <a:defRPr baseline="0">
                <a:solidFill>
                  <a:schemeClr val="tx1"/>
                </a:solidFill>
                <a:latin typeface="+mn-lt"/>
                <a:cs typeface="SignaColumn-Bold" pitchFamily="50" charset="0"/>
              </a:defRPr>
            </a:lvl1pPr>
            <a:lvl2pPr marL="0" indent="0">
              <a:spcBef>
                <a:spcPts val="0"/>
              </a:spcBef>
              <a:buNone/>
              <a:defRPr>
                <a:latin typeface="+mn-lt"/>
              </a:defRPr>
            </a:lvl2pPr>
            <a:lvl3pPr marL="108000">
              <a:spcBef>
                <a:spcPts val="0"/>
              </a:spcBef>
              <a:defRPr>
                <a:latin typeface="+mn-lt"/>
              </a:defRPr>
            </a:lvl3pPr>
            <a:lvl4pPr marL="216000">
              <a:spcBef>
                <a:spcPts val="0"/>
              </a:spcBef>
              <a:defRPr>
                <a:latin typeface="+mn-lt"/>
              </a:defRPr>
            </a:lvl4pPr>
            <a:lvl5pPr marL="324000">
              <a:spcBef>
                <a:spcPts val="0"/>
              </a:spcBef>
              <a:defRPr>
                <a:latin typeface="+mn-lt"/>
              </a:defRPr>
            </a:lvl5pPr>
            <a:lvl6pPr marL="432000">
              <a:defRPr>
                <a:latin typeface="+mn-lt"/>
              </a:defRPr>
            </a:lvl6pPr>
            <a:lvl7pPr>
              <a:defRPr>
                <a:latin typeface="+mn-lt"/>
              </a:defRPr>
            </a:lvl7pPr>
            <a:lvl8pPr>
              <a:defRPr>
                <a:latin typeface="+mn-lt"/>
              </a:defRPr>
            </a:lvl8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a:t>
            </a:r>
            <a:endParaRPr lang="da-DK" dirty="0"/>
          </a:p>
          <a:p>
            <a:pPr lvl="6"/>
            <a:r>
              <a:rPr lang="da-DK" dirty="0" err="1"/>
              <a:t>Seven</a:t>
            </a:r>
            <a:endParaRPr lang="da-DK" dirty="0"/>
          </a:p>
          <a:p>
            <a:pPr lvl="7"/>
            <a:r>
              <a:rPr lang="da-DK" dirty="0" err="1"/>
              <a:t>Eight</a:t>
            </a:r>
            <a:endParaRPr lang="da-DK" dirty="0"/>
          </a:p>
          <a:p>
            <a:pPr lvl="7"/>
            <a:r>
              <a:rPr lang="da-DK" dirty="0"/>
              <a:t>Nine</a:t>
            </a:r>
          </a:p>
        </p:txBody>
      </p:sp>
      <p:sp>
        <p:nvSpPr>
          <p:cNvPr id="11" name="Picture Placeholder 7"/>
          <p:cNvSpPr>
            <a:spLocks noGrp="1"/>
          </p:cNvSpPr>
          <p:nvPr>
            <p:ph type="pic" sz="quarter" idx="16" hasCustomPrompt="1"/>
          </p:nvPr>
        </p:nvSpPr>
        <p:spPr>
          <a:xfrm>
            <a:off x="8256243" y="1771649"/>
            <a:ext cx="3457391" cy="1440000"/>
          </a:xfrm>
          <a:solidFill>
            <a:srgbClr val="E3E3E3"/>
          </a:solidFill>
        </p:spPr>
        <p:txBody>
          <a:bodyPr/>
          <a:lstStyle>
            <a:lvl1pPr marL="0" indent="0" algn="ctr">
              <a:buFontTx/>
              <a:buNone/>
              <a:defRPr/>
            </a:lvl1pPr>
          </a:lstStyle>
          <a:p>
            <a:r>
              <a:rPr lang="da-DK" dirty="0"/>
              <a:t>Indsæt billede</a:t>
            </a:r>
          </a:p>
        </p:txBody>
      </p:sp>
      <p:sp>
        <p:nvSpPr>
          <p:cNvPr id="31" name="Date Placeholder 2">
            <a:extLst>
              <a:ext uri="{FF2B5EF4-FFF2-40B4-BE49-F238E27FC236}">
                <a16:creationId xmlns:a16="http://schemas.microsoft.com/office/drawing/2014/main" id="{2B486C76-D66F-46B0-BE8B-92768630ECD4}"/>
              </a:ext>
            </a:extLst>
          </p:cNvPr>
          <p:cNvSpPr>
            <a:spLocks noGrp="1"/>
          </p:cNvSpPr>
          <p:nvPr>
            <p:ph type="dt" sz="half" idx="10"/>
          </p:nvPr>
        </p:nvSpPr>
        <p:spPr>
          <a:xfrm>
            <a:off x="478368" y="6497198"/>
            <a:ext cx="1825211" cy="360802"/>
          </a:xfrm>
        </p:spPr>
        <p:txBody>
          <a:bodyPr/>
          <a:lstStyle/>
          <a:p>
            <a:fld id="{A612498F-8E8F-4AA0-B197-F98A5525CEF2}" type="datetime1">
              <a:rPr lang="da-DK" smtClean="0"/>
              <a:t>05.03.2024</a:t>
            </a:fld>
            <a:endParaRPr lang="da-DK" dirty="0"/>
          </a:p>
        </p:txBody>
      </p:sp>
      <p:sp>
        <p:nvSpPr>
          <p:cNvPr id="32" name="Footer Placeholder 3">
            <a:extLst>
              <a:ext uri="{FF2B5EF4-FFF2-40B4-BE49-F238E27FC236}">
                <a16:creationId xmlns:a16="http://schemas.microsoft.com/office/drawing/2014/main" id="{36EC12FF-75B1-4A6C-9D25-AB709BE31605}"/>
              </a:ext>
            </a:extLst>
          </p:cNvPr>
          <p:cNvSpPr>
            <a:spLocks noGrp="1"/>
          </p:cNvSpPr>
          <p:nvPr>
            <p:ph type="ftr" sz="quarter" idx="11"/>
          </p:nvPr>
        </p:nvSpPr>
        <p:spPr>
          <a:xfrm>
            <a:off x="2303579" y="6497198"/>
            <a:ext cx="5722821" cy="360802"/>
          </a:xfrm>
        </p:spPr>
        <p:txBody>
          <a:bodyPr/>
          <a:lstStyle/>
          <a:p>
            <a:endParaRPr lang="da-DK" dirty="0"/>
          </a:p>
        </p:txBody>
      </p:sp>
      <p:sp>
        <p:nvSpPr>
          <p:cNvPr id="33" name="Slide Number Placeholder 4">
            <a:extLst>
              <a:ext uri="{FF2B5EF4-FFF2-40B4-BE49-F238E27FC236}">
                <a16:creationId xmlns:a16="http://schemas.microsoft.com/office/drawing/2014/main" id="{FAEF2EE3-52CE-4557-9CF6-ACB1763CDC46}"/>
              </a:ext>
            </a:extLst>
          </p:cNvPr>
          <p:cNvSpPr>
            <a:spLocks noGrp="1"/>
          </p:cNvSpPr>
          <p:nvPr>
            <p:ph type="sldNum" sz="quarter" idx="12"/>
          </p:nvPr>
        </p:nvSpPr>
        <p:spPr>
          <a:xfrm>
            <a:off x="0" y="6497198"/>
            <a:ext cx="431371" cy="360802"/>
          </a:xfrm>
        </p:spPr>
        <p:txBody>
          <a:bodyPr/>
          <a:lstStyle/>
          <a:p>
            <a:fld id="{73381D07-88BB-459F-ABE7-0525228266A4}" type="slidenum">
              <a:rPr lang="da-DK" smtClean="0"/>
              <a:t>‹nr.›</a:t>
            </a:fld>
            <a:endParaRPr lang="da-DK" dirty="0"/>
          </a:p>
        </p:txBody>
      </p:sp>
      <p:sp>
        <p:nvSpPr>
          <p:cNvPr id="3" name="Title 2">
            <a:extLst>
              <a:ext uri="{FF2B5EF4-FFF2-40B4-BE49-F238E27FC236}">
                <a16:creationId xmlns:a16="http://schemas.microsoft.com/office/drawing/2014/main" id="{F7B5ADD5-5889-456D-8DE2-81FF737CEA29}"/>
              </a:ext>
            </a:extLst>
          </p:cNvPr>
          <p:cNvSpPr>
            <a:spLocks noGrp="1"/>
          </p:cNvSpPr>
          <p:nvPr>
            <p:ph type="title" hasCustomPrompt="1"/>
          </p:nvPr>
        </p:nvSpPr>
        <p:spPr/>
        <p:txBody>
          <a:bodyPr/>
          <a:lstStyle>
            <a:lvl1pPr>
              <a:defRPr/>
            </a:lvl1pPr>
          </a:lstStyle>
          <a:p>
            <a:r>
              <a:rPr lang="da-DK" dirty="0"/>
              <a:t>Indsæt overskrift </a:t>
            </a:r>
            <a:br>
              <a:rPr lang="da-DK" dirty="0"/>
            </a:br>
            <a:r>
              <a:rPr lang="da-DK" dirty="0"/>
              <a:t>i maksimalt to linjer</a:t>
            </a:r>
          </a:p>
        </p:txBody>
      </p:sp>
      <p:sp>
        <p:nvSpPr>
          <p:cNvPr id="21" name="TextBox 1">
            <a:extLst>
              <a:ext uri="{FF2B5EF4-FFF2-40B4-BE49-F238E27FC236}">
                <a16:creationId xmlns:a16="http://schemas.microsoft.com/office/drawing/2014/main" id="{34739EDC-B285-4FC1-907B-4D238076D2D5}"/>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
        <p:nvSpPr>
          <p:cNvPr id="22" name="TextBox 12">
            <a:extLst>
              <a:ext uri="{FF2B5EF4-FFF2-40B4-BE49-F238E27FC236}">
                <a16:creationId xmlns:a16="http://schemas.microsoft.com/office/drawing/2014/main" id="{84F16845-9673-4A2E-AB49-D60E775E873F}"/>
              </a:ext>
            </a:extLst>
          </p:cNvPr>
          <p:cNvSpPr txBox="1">
            <a:spLocks noChangeArrowheads="1"/>
          </p:cNvSpPr>
          <p:nvPr/>
        </p:nvSpPr>
        <p:spPr bwMode="auto">
          <a:xfrm>
            <a:off x="-2565378" y="3383459"/>
            <a:ext cx="240453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noProof="1">
                <a:solidFill>
                  <a:schemeClr val="tx1"/>
                </a:solidFill>
                <a:latin typeface="Arial" panose="020B0604020202020204" pitchFamily="34" charset="0"/>
                <a:cs typeface="Arial" panose="020B0604020202020204" pitchFamily="34" charset="0"/>
              </a:rPr>
              <a:t>Ændre udsnit af billede</a:t>
            </a:r>
          </a:p>
          <a:p>
            <a:pPr algn="r" eaLnBrk="1" hangingPunct="1">
              <a:defRPr/>
            </a:pP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Klik på indsatte billede 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aktivere billede-værktøjet</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Klik </a:t>
            </a:r>
            <a:r>
              <a:rPr lang="da-DK" sz="1000" b="0" noProof="1">
                <a:solidFill>
                  <a:schemeClr val="tx1"/>
                </a:solidFill>
                <a:latin typeface="Arial" panose="020B0604020202020204" pitchFamily="34" charset="0"/>
                <a:cs typeface="Arial" panose="020B0604020202020204" pitchFamily="34" charset="0"/>
              </a:rPr>
              <a:t>på</a:t>
            </a:r>
            <a:r>
              <a:rPr lang="da-DK" sz="1000" b="1" noProof="1">
                <a:solidFill>
                  <a:schemeClr val="tx1"/>
                </a:solidFill>
                <a:latin typeface="Arial" panose="020B0604020202020204" pitchFamily="34" charset="0"/>
                <a:cs typeface="Arial" panose="020B0604020202020204" pitchFamily="34" charset="0"/>
              </a:rPr>
              <a:t> ‘Beskær’-værktøjet </a:t>
            </a:r>
            <a:r>
              <a:rPr lang="da-DK" sz="1000" noProof="1">
                <a:solidFill>
                  <a:schemeClr val="tx1"/>
                </a:solidFill>
                <a:latin typeface="Arial" panose="020B0604020202020204" pitchFamily="34" charset="0"/>
                <a:cs typeface="Arial" panose="020B0604020202020204" pitchFamily="34" charset="0"/>
              </a:rPr>
              <a:t>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ændre billedets fokus/størrelse</a:t>
            </a:r>
          </a:p>
          <a:p>
            <a:pPr algn="r" eaLnBrk="1" hangingPunct="1">
              <a:defRPr/>
            </a:pPr>
            <a:br>
              <a:rPr lang="da-DK" sz="1000" noProof="1">
                <a:solidFill>
                  <a:schemeClr val="tx1"/>
                </a:solidFill>
                <a:latin typeface="Arial" panose="020B0604020202020204" pitchFamily="34" charset="0"/>
                <a:cs typeface="Arial" panose="020B0604020202020204" pitchFamily="34" charset="0"/>
              </a:rPr>
            </a:br>
            <a:br>
              <a:rPr lang="da-DK" sz="1000" noProof="1">
                <a:solidFill>
                  <a:schemeClr val="tx1"/>
                </a:solidFill>
                <a:latin typeface="Arial" panose="020B0604020202020204" pitchFamily="34" charset="0"/>
                <a:cs typeface="Arial" panose="020B0604020202020204" pitchFamily="34" charset="0"/>
              </a:rPr>
            </a:br>
            <a:endParaRPr lang="da-DK" sz="1000" noProof="1">
              <a:solidFill>
                <a:schemeClr val="tx1"/>
              </a:solidFill>
              <a:latin typeface="Arial" panose="020B0604020202020204" pitchFamily="34" charset="0"/>
              <a:cs typeface="Arial" panose="020B0604020202020204" pitchFamily="34" charset="0"/>
            </a:endParaRPr>
          </a:p>
          <a:p>
            <a:pPr algn="r" eaLnBrk="1" hangingPunct="1">
              <a:defRPr/>
            </a:pPr>
            <a:r>
              <a:rPr lang="da-DK" sz="1000" b="1" noProof="1">
                <a:solidFill>
                  <a:schemeClr val="tx1"/>
                </a:solidFill>
                <a:latin typeface="Arial" panose="020B0604020202020204" pitchFamily="34" charset="0"/>
                <a:cs typeface="Arial" panose="020B0604020202020204" pitchFamily="34" charset="0"/>
              </a:rPr>
              <a:t>3. </a:t>
            </a:r>
            <a:r>
              <a:rPr lang="da-DK" sz="1000" noProof="1">
                <a:solidFill>
                  <a:schemeClr val="tx1"/>
                </a:solidFill>
                <a:latin typeface="Arial" panose="020B0604020202020204" pitchFamily="34" charset="0"/>
                <a:cs typeface="Arial" panose="020B0604020202020204" pitchFamily="34" charset="0"/>
              </a:rPr>
              <a:t>Ønsker du at skalere billedet, hold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Shift nede og træk i billedets hjørner</a:t>
            </a:r>
          </a:p>
        </p:txBody>
      </p:sp>
      <p:pic>
        <p:nvPicPr>
          <p:cNvPr id="23" name="Picture 15">
            <a:extLst>
              <a:ext uri="{FF2B5EF4-FFF2-40B4-BE49-F238E27FC236}">
                <a16:creationId xmlns:a16="http://schemas.microsoft.com/office/drawing/2014/main" id="{38C6F9D1-BCD8-43F3-B5E2-3967350C37F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2702" y="4226395"/>
            <a:ext cx="273391" cy="286256"/>
          </a:xfrm>
          <a:prstGeom prst="rect">
            <a:avLst/>
          </a:prstGeom>
        </p:spPr>
      </p:pic>
      <p:pic>
        <p:nvPicPr>
          <p:cNvPr id="24" name="Billede 23">
            <a:extLst>
              <a:ext uri="{FF2B5EF4-FFF2-40B4-BE49-F238E27FC236}">
                <a16:creationId xmlns:a16="http://schemas.microsoft.com/office/drawing/2014/main" id="{D0B8E5C4-FFB0-4AC0-898B-D31F317353D0}"/>
              </a:ext>
            </a:extLst>
          </p:cNvPr>
          <p:cNvPicPr>
            <a:picLocks noChangeAspect="1"/>
          </p:cNvPicPr>
          <p:nvPr/>
        </p:nvPicPr>
        <p:blipFill rotWithShape="1">
          <a:blip r:embed="rId3"/>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cxnSp>
        <p:nvCxnSpPr>
          <p:cNvPr id="25" name="Lige forbindelse 24">
            <a:extLst>
              <a:ext uri="{FF2B5EF4-FFF2-40B4-BE49-F238E27FC236}">
                <a16:creationId xmlns:a16="http://schemas.microsoft.com/office/drawing/2014/main" id="{3A409BC2-AC43-42E2-AB1C-13A642149EAC}"/>
              </a:ext>
            </a:extLst>
          </p:cNvPr>
          <p:cNvCxnSpPr/>
          <p:nvPr/>
        </p:nvCxnSpPr>
        <p:spPr>
          <a:xfrm flipH="1">
            <a:off x="-2899629" y="3044279"/>
            <a:ext cx="2738784" cy="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91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billeder og tekst (landscap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EA4D06-077D-4A87-B0F6-87E0764CB005}"/>
              </a:ext>
            </a:extLst>
          </p:cNvPr>
          <p:cNvGraphicFramePr>
            <a:graphicFrameLocks noChangeAspect="1"/>
          </p:cNvGraphicFramePr>
          <p:nvPr>
            <p:custDataLst>
              <p:tags r:id="rId1"/>
            </p:custDataLst>
            <p:extLst>
              <p:ext uri="{D42A27DB-BD31-4B8C-83A1-F6EECF244321}">
                <p14:modId xmlns:p14="http://schemas.microsoft.com/office/powerpoint/2010/main" val="84009132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14" imgH="314" progId="TCLayout.ActiveDocument.1">
                  <p:embed/>
                </p:oleObj>
              </mc:Choice>
              <mc:Fallback>
                <p:oleObj name="think-cell Slide" r:id="rId3" imgW="314" imgH="314" progId="TCLayout.ActiveDocument.1">
                  <p:embed/>
                  <p:pic>
                    <p:nvPicPr>
                      <p:cNvPr id="0" name=""/>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Content Placeholder 2"/>
          <p:cNvSpPr>
            <a:spLocks noGrp="1"/>
          </p:cNvSpPr>
          <p:nvPr>
            <p:ph sz="quarter" idx="13" hasCustomPrompt="1"/>
          </p:nvPr>
        </p:nvSpPr>
        <p:spPr>
          <a:xfrm>
            <a:off x="4367305" y="1771650"/>
            <a:ext cx="7346329" cy="1368000"/>
          </a:xfrm>
        </p:spPr>
        <p:txBody>
          <a:bodyPr/>
          <a:lstStyle>
            <a:lvl1pPr marL="0" indent="0">
              <a:spcBef>
                <a:spcPts val="0"/>
              </a:spcBef>
              <a:buNone/>
              <a:defRPr baseline="0">
                <a:solidFill>
                  <a:schemeClr val="tx1"/>
                </a:solidFill>
                <a:latin typeface="+mn-lt"/>
                <a:cs typeface="SignaColumn-Bold" pitchFamily="50" charset="0"/>
              </a:defRPr>
            </a:lvl1pPr>
            <a:lvl2pPr marL="0" indent="0">
              <a:spcBef>
                <a:spcPts val="0"/>
              </a:spcBef>
              <a:buNone/>
              <a:defRPr>
                <a:latin typeface="+mn-lt"/>
              </a:defRPr>
            </a:lvl2pPr>
            <a:lvl3pPr marL="108000">
              <a:spcBef>
                <a:spcPts val="0"/>
              </a:spcBef>
              <a:defRPr>
                <a:latin typeface="+mn-lt"/>
              </a:defRPr>
            </a:lvl3pPr>
            <a:lvl4pPr marL="216000">
              <a:spcBef>
                <a:spcPts val="0"/>
              </a:spcBef>
              <a:defRPr>
                <a:latin typeface="+mn-lt"/>
              </a:defRPr>
            </a:lvl4pPr>
            <a:lvl5pPr marL="324000">
              <a:spcBef>
                <a:spcPts val="0"/>
              </a:spcBef>
              <a:defRPr>
                <a:latin typeface="+mn-lt"/>
              </a:defRPr>
            </a:lvl5pPr>
            <a:lvl6pPr marL="432000">
              <a:defRPr>
                <a:latin typeface="+mn-lt"/>
              </a:defRPr>
            </a:lvl6pPr>
            <a:lvl7pPr>
              <a:defRPr>
                <a:latin typeface="+mn-lt"/>
              </a:defRPr>
            </a:lvl7pPr>
            <a:lvl8pPr>
              <a:defRPr>
                <a:latin typeface="+mn-lt"/>
              </a:defRPr>
            </a:lvl8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a:t>
            </a:r>
            <a:endParaRPr lang="da-DK" dirty="0"/>
          </a:p>
          <a:p>
            <a:pPr lvl="6"/>
            <a:r>
              <a:rPr lang="da-DK" dirty="0" err="1"/>
              <a:t>Seven</a:t>
            </a:r>
            <a:endParaRPr lang="da-DK" dirty="0"/>
          </a:p>
          <a:p>
            <a:pPr lvl="7"/>
            <a:r>
              <a:rPr lang="da-DK" dirty="0" err="1"/>
              <a:t>Eight</a:t>
            </a:r>
            <a:endParaRPr lang="da-DK" dirty="0"/>
          </a:p>
          <a:p>
            <a:pPr lvl="7"/>
            <a:r>
              <a:rPr lang="da-DK" dirty="0"/>
              <a:t>Nine</a:t>
            </a:r>
          </a:p>
        </p:txBody>
      </p:sp>
      <p:sp>
        <p:nvSpPr>
          <p:cNvPr id="9" name="Picture Placeholder 3"/>
          <p:cNvSpPr>
            <a:spLocks noGrp="1"/>
          </p:cNvSpPr>
          <p:nvPr>
            <p:ph type="pic" sz="quarter" idx="14" hasCustomPrompt="1"/>
          </p:nvPr>
        </p:nvSpPr>
        <p:spPr>
          <a:xfrm>
            <a:off x="478370" y="1771649"/>
            <a:ext cx="3457391" cy="1332000"/>
          </a:xfrm>
          <a:solidFill>
            <a:srgbClr val="E3E3E3"/>
          </a:solidFill>
        </p:spPr>
        <p:txBody>
          <a:bodyPr/>
          <a:lstStyle>
            <a:lvl1pPr marL="0" indent="0" algn="ctr">
              <a:buFontTx/>
              <a:buNone/>
              <a:defRPr/>
            </a:lvl1pPr>
          </a:lstStyle>
          <a:p>
            <a:r>
              <a:rPr lang="da-DK" dirty="0"/>
              <a:t>Indsæt billede</a:t>
            </a:r>
          </a:p>
        </p:txBody>
      </p:sp>
      <p:sp>
        <p:nvSpPr>
          <p:cNvPr id="13" name="Content Placeholder 4"/>
          <p:cNvSpPr>
            <a:spLocks noGrp="1"/>
          </p:cNvSpPr>
          <p:nvPr>
            <p:ph sz="quarter" idx="17" hasCustomPrompt="1"/>
          </p:nvPr>
        </p:nvSpPr>
        <p:spPr>
          <a:xfrm>
            <a:off x="4367305" y="3424912"/>
            <a:ext cx="7346332" cy="1368000"/>
          </a:xfrm>
        </p:spPr>
        <p:txBody>
          <a:bodyPr/>
          <a:lstStyle>
            <a:lvl1pPr marL="0" indent="0">
              <a:spcBef>
                <a:spcPts val="0"/>
              </a:spcBef>
              <a:buNone/>
              <a:defRPr baseline="0">
                <a:solidFill>
                  <a:schemeClr val="tx1"/>
                </a:solidFill>
                <a:latin typeface="+mn-lt"/>
                <a:cs typeface="SignaColumn-Bold" pitchFamily="50" charset="0"/>
              </a:defRPr>
            </a:lvl1pPr>
            <a:lvl2pPr marL="0" indent="0">
              <a:spcBef>
                <a:spcPts val="0"/>
              </a:spcBef>
              <a:buNone/>
              <a:defRPr>
                <a:latin typeface="+mn-lt"/>
              </a:defRPr>
            </a:lvl2pPr>
            <a:lvl3pPr marL="108000">
              <a:spcBef>
                <a:spcPts val="0"/>
              </a:spcBef>
              <a:defRPr>
                <a:latin typeface="+mn-lt"/>
              </a:defRPr>
            </a:lvl3pPr>
            <a:lvl4pPr marL="216000">
              <a:spcBef>
                <a:spcPts val="0"/>
              </a:spcBef>
              <a:defRPr>
                <a:latin typeface="+mn-lt"/>
              </a:defRPr>
            </a:lvl4pPr>
            <a:lvl5pPr marL="324000">
              <a:spcBef>
                <a:spcPts val="0"/>
              </a:spcBef>
              <a:defRPr>
                <a:latin typeface="+mn-lt"/>
              </a:defRPr>
            </a:lvl5pPr>
            <a:lvl6pPr marL="432000">
              <a:defRPr>
                <a:latin typeface="+mn-lt"/>
              </a:defRPr>
            </a:lvl6pPr>
            <a:lvl7pPr>
              <a:defRPr>
                <a:latin typeface="+mn-lt"/>
              </a:defRPr>
            </a:lvl7pPr>
            <a:lvl8pPr>
              <a:defRPr>
                <a:latin typeface="+mn-lt"/>
              </a:defRPr>
            </a:lvl8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a:t>
            </a:r>
            <a:endParaRPr lang="da-DK" dirty="0"/>
          </a:p>
          <a:p>
            <a:pPr lvl="6"/>
            <a:r>
              <a:rPr lang="da-DK" dirty="0" err="1"/>
              <a:t>Seven</a:t>
            </a:r>
            <a:endParaRPr lang="da-DK" dirty="0"/>
          </a:p>
          <a:p>
            <a:pPr lvl="7"/>
            <a:r>
              <a:rPr lang="da-DK" dirty="0" err="1"/>
              <a:t>Eight</a:t>
            </a:r>
            <a:endParaRPr lang="da-DK" dirty="0"/>
          </a:p>
          <a:p>
            <a:pPr lvl="7"/>
            <a:r>
              <a:rPr lang="da-DK" dirty="0"/>
              <a:t>Nine</a:t>
            </a:r>
          </a:p>
        </p:txBody>
      </p:sp>
      <p:sp>
        <p:nvSpPr>
          <p:cNvPr id="10" name="Picture Placeholder 5"/>
          <p:cNvSpPr>
            <a:spLocks noGrp="1"/>
          </p:cNvSpPr>
          <p:nvPr>
            <p:ph type="pic" sz="quarter" idx="15" hasCustomPrompt="1"/>
          </p:nvPr>
        </p:nvSpPr>
        <p:spPr>
          <a:xfrm>
            <a:off x="478370" y="3424912"/>
            <a:ext cx="3457391" cy="1332000"/>
          </a:xfrm>
          <a:solidFill>
            <a:srgbClr val="E3E3E3"/>
          </a:solidFill>
        </p:spPr>
        <p:txBody>
          <a:bodyPr/>
          <a:lstStyle>
            <a:lvl1pPr marL="0" indent="0" algn="ctr">
              <a:buFontTx/>
              <a:buNone/>
              <a:defRPr/>
            </a:lvl1pPr>
          </a:lstStyle>
          <a:p>
            <a:r>
              <a:rPr lang="da-DK" dirty="0"/>
              <a:t>Indsæt billede</a:t>
            </a:r>
          </a:p>
        </p:txBody>
      </p:sp>
      <p:sp>
        <p:nvSpPr>
          <p:cNvPr id="14" name="Content Placeholder 6"/>
          <p:cNvSpPr>
            <a:spLocks noGrp="1"/>
          </p:cNvSpPr>
          <p:nvPr>
            <p:ph sz="quarter" idx="18" hasCustomPrompt="1"/>
          </p:nvPr>
        </p:nvSpPr>
        <p:spPr>
          <a:xfrm>
            <a:off x="4367305" y="5078175"/>
            <a:ext cx="7346332" cy="1338500"/>
          </a:xfrm>
        </p:spPr>
        <p:txBody>
          <a:bodyPr/>
          <a:lstStyle>
            <a:lvl1pPr marL="0" indent="0">
              <a:spcBef>
                <a:spcPts val="0"/>
              </a:spcBef>
              <a:buNone/>
              <a:defRPr baseline="0">
                <a:solidFill>
                  <a:schemeClr val="tx1"/>
                </a:solidFill>
                <a:latin typeface="+mn-lt"/>
                <a:cs typeface="SignaColumn-Bold" pitchFamily="50" charset="0"/>
              </a:defRPr>
            </a:lvl1pPr>
            <a:lvl2pPr marL="0" indent="0">
              <a:spcBef>
                <a:spcPts val="0"/>
              </a:spcBef>
              <a:buNone/>
              <a:defRPr>
                <a:latin typeface="+mn-lt"/>
              </a:defRPr>
            </a:lvl2pPr>
            <a:lvl3pPr marL="108000">
              <a:spcBef>
                <a:spcPts val="0"/>
              </a:spcBef>
              <a:defRPr>
                <a:latin typeface="+mn-lt"/>
              </a:defRPr>
            </a:lvl3pPr>
            <a:lvl4pPr marL="216000">
              <a:spcBef>
                <a:spcPts val="0"/>
              </a:spcBef>
              <a:defRPr>
                <a:latin typeface="+mn-lt"/>
              </a:defRPr>
            </a:lvl4pPr>
            <a:lvl5pPr marL="324000">
              <a:spcBef>
                <a:spcPts val="0"/>
              </a:spcBef>
              <a:defRPr>
                <a:latin typeface="+mn-lt"/>
              </a:defRPr>
            </a:lvl5pPr>
            <a:lvl6pPr marL="432000">
              <a:defRPr>
                <a:latin typeface="+mn-lt"/>
              </a:defRPr>
            </a:lvl6pPr>
            <a:lvl7pPr>
              <a:defRPr>
                <a:latin typeface="+mn-lt"/>
              </a:defRPr>
            </a:lvl7pPr>
            <a:lvl8pPr>
              <a:defRPr>
                <a:latin typeface="+mn-lt"/>
              </a:defRPr>
            </a:lvl8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a:t>
            </a:r>
            <a:endParaRPr lang="da-DK" dirty="0"/>
          </a:p>
          <a:p>
            <a:pPr lvl="6"/>
            <a:r>
              <a:rPr lang="da-DK" dirty="0" err="1"/>
              <a:t>Seven</a:t>
            </a:r>
            <a:endParaRPr lang="da-DK" dirty="0"/>
          </a:p>
          <a:p>
            <a:pPr lvl="7"/>
            <a:r>
              <a:rPr lang="da-DK" dirty="0" err="1"/>
              <a:t>Eight</a:t>
            </a:r>
            <a:endParaRPr lang="da-DK" dirty="0"/>
          </a:p>
          <a:p>
            <a:pPr lvl="7"/>
            <a:r>
              <a:rPr lang="da-DK" dirty="0"/>
              <a:t>Nine</a:t>
            </a:r>
          </a:p>
        </p:txBody>
      </p:sp>
      <p:sp>
        <p:nvSpPr>
          <p:cNvPr id="11" name="Picture Placeholder 7"/>
          <p:cNvSpPr>
            <a:spLocks noGrp="1"/>
          </p:cNvSpPr>
          <p:nvPr>
            <p:ph type="pic" sz="quarter" idx="16" hasCustomPrompt="1"/>
          </p:nvPr>
        </p:nvSpPr>
        <p:spPr>
          <a:xfrm>
            <a:off x="478370" y="5078175"/>
            <a:ext cx="3457391" cy="1332000"/>
          </a:xfrm>
          <a:solidFill>
            <a:srgbClr val="E3E3E3"/>
          </a:solidFill>
        </p:spPr>
        <p:txBody>
          <a:bodyPr/>
          <a:lstStyle>
            <a:lvl1pPr marL="0" indent="0" algn="ctr">
              <a:buFontTx/>
              <a:buNone/>
              <a:defRPr/>
            </a:lvl1pPr>
          </a:lstStyle>
          <a:p>
            <a:r>
              <a:rPr lang="da-DK" dirty="0"/>
              <a:t>Indsæt billede</a:t>
            </a:r>
          </a:p>
        </p:txBody>
      </p:sp>
      <p:sp>
        <p:nvSpPr>
          <p:cNvPr id="27" name="Date Placeholder 2">
            <a:extLst>
              <a:ext uri="{FF2B5EF4-FFF2-40B4-BE49-F238E27FC236}">
                <a16:creationId xmlns:a16="http://schemas.microsoft.com/office/drawing/2014/main" id="{D56E74E4-62D0-4844-8D86-015C39CC3EA7}"/>
              </a:ext>
            </a:extLst>
          </p:cNvPr>
          <p:cNvSpPr>
            <a:spLocks noGrp="1"/>
          </p:cNvSpPr>
          <p:nvPr>
            <p:ph type="dt" sz="half" idx="10"/>
          </p:nvPr>
        </p:nvSpPr>
        <p:spPr>
          <a:xfrm>
            <a:off x="478368" y="6497198"/>
            <a:ext cx="1825211" cy="360802"/>
          </a:xfrm>
        </p:spPr>
        <p:txBody>
          <a:bodyPr/>
          <a:lstStyle/>
          <a:p>
            <a:fld id="{8077EA55-9E05-4224-9D79-54262FEACE7D}" type="datetime1">
              <a:rPr lang="da-DK" smtClean="0"/>
              <a:t>05.03.2024</a:t>
            </a:fld>
            <a:endParaRPr lang="da-DK" dirty="0"/>
          </a:p>
        </p:txBody>
      </p:sp>
      <p:sp>
        <p:nvSpPr>
          <p:cNvPr id="28" name="Footer Placeholder 3">
            <a:extLst>
              <a:ext uri="{FF2B5EF4-FFF2-40B4-BE49-F238E27FC236}">
                <a16:creationId xmlns:a16="http://schemas.microsoft.com/office/drawing/2014/main" id="{4D06B085-2335-4425-968B-68E88EAE919A}"/>
              </a:ext>
            </a:extLst>
          </p:cNvPr>
          <p:cNvSpPr>
            <a:spLocks noGrp="1"/>
          </p:cNvSpPr>
          <p:nvPr>
            <p:ph type="ftr" sz="quarter" idx="11"/>
          </p:nvPr>
        </p:nvSpPr>
        <p:spPr>
          <a:xfrm>
            <a:off x="2303579" y="6497198"/>
            <a:ext cx="5722821" cy="360802"/>
          </a:xfrm>
        </p:spPr>
        <p:txBody>
          <a:bodyPr/>
          <a:lstStyle/>
          <a:p>
            <a:endParaRPr lang="da-DK" dirty="0"/>
          </a:p>
        </p:txBody>
      </p:sp>
      <p:sp>
        <p:nvSpPr>
          <p:cNvPr id="29" name="Slide Number Placeholder 4">
            <a:extLst>
              <a:ext uri="{FF2B5EF4-FFF2-40B4-BE49-F238E27FC236}">
                <a16:creationId xmlns:a16="http://schemas.microsoft.com/office/drawing/2014/main" id="{BC1104B4-ED1A-4B5D-AE6E-C5F936B1DC72}"/>
              </a:ext>
            </a:extLst>
          </p:cNvPr>
          <p:cNvSpPr>
            <a:spLocks noGrp="1"/>
          </p:cNvSpPr>
          <p:nvPr>
            <p:ph type="sldNum" sz="quarter" idx="12"/>
          </p:nvPr>
        </p:nvSpPr>
        <p:spPr>
          <a:xfrm>
            <a:off x="0" y="6497198"/>
            <a:ext cx="431371" cy="360802"/>
          </a:xfrm>
        </p:spPr>
        <p:txBody>
          <a:bodyPr/>
          <a:lstStyle/>
          <a:p>
            <a:fld id="{73381D07-88BB-459F-ABE7-0525228266A4}" type="slidenum">
              <a:rPr lang="da-DK" smtClean="0"/>
              <a:t>‹nr.›</a:t>
            </a:fld>
            <a:endParaRPr lang="da-DK" dirty="0"/>
          </a:p>
        </p:txBody>
      </p:sp>
      <p:sp>
        <p:nvSpPr>
          <p:cNvPr id="4" name="Title 3">
            <a:extLst>
              <a:ext uri="{FF2B5EF4-FFF2-40B4-BE49-F238E27FC236}">
                <a16:creationId xmlns:a16="http://schemas.microsoft.com/office/drawing/2014/main" id="{0A28A9C5-0D1C-4169-A053-0CD5716C7093}"/>
              </a:ext>
            </a:extLst>
          </p:cNvPr>
          <p:cNvSpPr>
            <a:spLocks noGrp="1"/>
          </p:cNvSpPr>
          <p:nvPr>
            <p:ph type="title" hasCustomPrompt="1"/>
          </p:nvPr>
        </p:nvSpPr>
        <p:spPr/>
        <p:txBody>
          <a:bodyPr/>
          <a:lstStyle>
            <a:lvl1pPr>
              <a:defRPr/>
            </a:lvl1pPr>
          </a:lstStyle>
          <a:p>
            <a:r>
              <a:rPr lang="da-DK" dirty="0"/>
              <a:t>Indsæt overskrift </a:t>
            </a:r>
            <a:br>
              <a:rPr lang="da-DK" dirty="0"/>
            </a:br>
            <a:r>
              <a:rPr lang="da-DK" dirty="0"/>
              <a:t>i maksimalt to linjer</a:t>
            </a:r>
          </a:p>
        </p:txBody>
      </p:sp>
      <p:sp>
        <p:nvSpPr>
          <p:cNvPr id="22" name="TextBox 1">
            <a:extLst>
              <a:ext uri="{FF2B5EF4-FFF2-40B4-BE49-F238E27FC236}">
                <a16:creationId xmlns:a16="http://schemas.microsoft.com/office/drawing/2014/main" id="{A58FF89F-EF82-49DB-8D13-14B09362EE2D}"/>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
        <p:nvSpPr>
          <p:cNvPr id="23" name="TextBox 12">
            <a:extLst>
              <a:ext uri="{FF2B5EF4-FFF2-40B4-BE49-F238E27FC236}">
                <a16:creationId xmlns:a16="http://schemas.microsoft.com/office/drawing/2014/main" id="{D6799FE4-15C4-4E36-A33C-71C1D5DD80AD}"/>
              </a:ext>
            </a:extLst>
          </p:cNvPr>
          <p:cNvSpPr txBox="1">
            <a:spLocks noChangeArrowheads="1"/>
          </p:cNvSpPr>
          <p:nvPr/>
        </p:nvSpPr>
        <p:spPr bwMode="auto">
          <a:xfrm>
            <a:off x="-2565378" y="3383459"/>
            <a:ext cx="240453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noProof="1">
                <a:solidFill>
                  <a:schemeClr val="tx1"/>
                </a:solidFill>
                <a:latin typeface="Arial" panose="020B0604020202020204" pitchFamily="34" charset="0"/>
                <a:cs typeface="Arial" panose="020B0604020202020204" pitchFamily="34" charset="0"/>
              </a:rPr>
              <a:t>Ændre udsnit af billede</a:t>
            </a:r>
          </a:p>
          <a:p>
            <a:pPr algn="r" eaLnBrk="1" hangingPunct="1">
              <a:defRPr/>
            </a:pP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Klik på indsatte billede 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aktivere billede-værktøjet</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Klik </a:t>
            </a:r>
            <a:r>
              <a:rPr lang="da-DK" sz="1000" b="0" noProof="1">
                <a:solidFill>
                  <a:schemeClr val="tx1"/>
                </a:solidFill>
                <a:latin typeface="Arial" panose="020B0604020202020204" pitchFamily="34" charset="0"/>
                <a:cs typeface="Arial" panose="020B0604020202020204" pitchFamily="34" charset="0"/>
              </a:rPr>
              <a:t>på</a:t>
            </a:r>
            <a:r>
              <a:rPr lang="da-DK" sz="1000" b="1" noProof="1">
                <a:solidFill>
                  <a:schemeClr val="tx1"/>
                </a:solidFill>
                <a:latin typeface="Arial" panose="020B0604020202020204" pitchFamily="34" charset="0"/>
                <a:cs typeface="Arial" panose="020B0604020202020204" pitchFamily="34" charset="0"/>
              </a:rPr>
              <a:t> ‘Beskær’-værktøjet </a:t>
            </a:r>
            <a:r>
              <a:rPr lang="da-DK" sz="1000" noProof="1">
                <a:solidFill>
                  <a:schemeClr val="tx1"/>
                </a:solidFill>
                <a:latin typeface="Arial" panose="020B0604020202020204" pitchFamily="34" charset="0"/>
                <a:cs typeface="Arial" panose="020B0604020202020204" pitchFamily="34" charset="0"/>
              </a:rPr>
              <a:t>for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at ændre billedets fokus/størrelse</a:t>
            </a:r>
          </a:p>
          <a:p>
            <a:pPr algn="r" eaLnBrk="1" hangingPunct="1">
              <a:defRPr/>
            </a:pPr>
            <a:br>
              <a:rPr lang="da-DK" sz="1000" noProof="1">
                <a:solidFill>
                  <a:schemeClr val="tx1"/>
                </a:solidFill>
                <a:latin typeface="Arial" panose="020B0604020202020204" pitchFamily="34" charset="0"/>
                <a:cs typeface="Arial" panose="020B0604020202020204" pitchFamily="34" charset="0"/>
              </a:rPr>
            </a:br>
            <a:br>
              <a:rPr lang="da-DK" sz="1000" noProof="1">
                <a:solidFill>
                  <a:schemeClr val="tx1"/>
                </a:solidFill>
                <a:latin typeface="Arial" panose="020B0604020202020204" pitchFamily="34" charset="0"/>
                <a:cs typeface="Arial" panose="020B0604020202020204" pitchFamily="34" charset="0"/>
              </a:rPr>
            </a:br>
            <a:endParaRPr lang="da-DK" sz="1000" noProof="1">
              <a:solidFill>
                <a:schemeClr val="tx1"/>
              </a:solidFill>
              <a:latin typeface="Arial" panose="020B0604020202020204" pitchFamily="34" charset="0"/>
              <a:cs typeface="Arial" panose="020B0604020202020204" pitchFamily="34" charset="0"/>
            </a:endParaRPr>
          </a:p>
          <a:p>
            <a:pPr algn="r" eaLnBrk="1" hangingPunct="1">
              <a:defRPr/>
            </a:pPr>
            <a:r>
              <a:rPr lang="da-DK" sz="1000" b="1" noProof="1">
                <a:solidFill>
                  <a:schemeClr val="tx1"/>
                </a:solidFill>
                <a:latin typeface="Arial" panose="020B0604020202020204" pitchFamily="34" charset="0"/>
                <a:cs typeface="Arial" panose="020B0604020202020204" pitchFamily="34" charset="0"/>
              </a:rPr>
              <a:t>3. </a:t>
            </a:r>
            <a:r>
              <a:rPr lang="da-DK" sz="1000" noProof="1">
                <a:solidFill>
                  <a:schemeClr val="tx1"/>
                </a:solidFill>
                <a:latin typeface="Arial" panose="020B0604020202020204" pitchFamily="34" charset="0"/>
                <a:cs typeface="Arial" panose="020B0604020202020204" pitchFamily="34" charset="0"/>
              </a:rPr>
              <a:t>Ønsker du at skalere billedet, hold </a:t>
            </a:r>
            <a:br>
              <a:rPr lang="da-DK" sz="1000" noProof="1">
                <a:solidFill>
                  <a:schemeClr val="tx1"/>
                </a:solidFill>
                <a:latin typeface="Arial" panose="020B0604020202020204" pitchFamily="34" charset="0"/>
                <a:cs typeface="Arial" panose="020B0604020202020204" pitchFamily="34" charset="0"/>
              </a:rPr>
            </a:br>
            <a:r>
              <a:rPr lang="da-DK" sz="1000" noProof="1">
                <a:solidFill>
                  <a:schemeClr val="tx1"/>
                </a:solidFill>
                <a:latin typeface="Arial" panose="020B0604020202020204" pitchFamily="34" charset="0"/>
                <a:cs typeface="Arial" panose="020B0604020202020204" pitchFamily="34" charset="0"/>
              </a:rPr>
              <a:t>Shift nede og træk i billedets hjørner</a:t>
            </a:r>
          </a:p>
        </p:txBody>
      </p:sp>
      <p:pic>
        <p:nvPicPr>
          <p:cNvPr id="24" name="Picture 15">
            <a:extLst>
              <a:ext uri="{FF2B5EF4-FFF2-40B4-BE49-F238E27FC236}">
                <a16:creationId xmlns:a16="http://schemas.microsoft.com/office/drawing/2014/main" id="{0DB066EC-7E48-4E9D-B179-397F93A6F29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42702" y="4226395"/>
            <a:ext cx="273391" cy="286256"/>
          </a:xfrm>
          <a:prstGeom prst="rect">
            <a:avLst/>
          </a:prstGeom>
        </p:spPr>
      </p:pic>
      <p:pic>
        <p:nvPicPr>
          <p:cNvPr id="25" name="Billede 24">
            <a:extLst>
              <a:ext uri="{FF2B5EF4-FFF2-40B4-BE49-F238E27FC236}">
                <a16:creationId xmlns:a16="http://schemas.microsoft.com/office/drawing/2014/main" id="{B6DCFD5A-048F-423D-A7F5-FF1F5309E675}"/>
              </a:ext>
            </a:extLst>
          </p:cNvPr>
          <p:cNvPicPr>
            <a:picLocks noChangeAspect="1"/>
          </p:cNvPicPr>
          <p:nvPr/>
        </p:nvPicPr>
        <p:blipFill rotWithShape="1">
          <a:blip r:embed="rId6"/>
          <a:srcRect t="834" b="-1"/>
          <a:stretch/>
        </p:blipFill>
        <p:spPr>
          <a:xfrm>
            <a:off x="-2899629" y="584200"/>
            <a:ext cx="2738784" cy="2120900"/>
          </a:xfrm>
          <a:custGeom>
            <a:avLst/>
            <a:gdLst>
              <a:gd name="connsiteX0" fmla="*/ 710577 w 2443586"/>
              <a:gd name="connsiteY0" fmla="*/ 0 h 1908215"/>
              <a:gd name="connsiteX1" fmla="*/ 2443586 w 2443586"/>
              <a:gd name="connsiteY1" fmla="*/ 0 h 1908215"/>
              <a:gd name="connsiteX2" fmla="*/ 2443586 w 2443586"/>
              <a:gd name="connsiteY2" fmla="*/ 1908215 h 1908215"/>
              <a:gd name="connsiteX3" fmla="*/ 710577 w 2443586"/>
              <a:gd name="connsiteY3" fmla="*/ 1908215 h 1908215"/>
              <a:gd name="connsiteX4" fmla="*/ 710577 w 2443586"/>
              <a:gd name="connsiteY4" fmla="*/ 994267 h 1908215"/>
              <a:gd name="connsiteX5" fmla="*/ 0 w 2443586"/>
              <a:gd name="connsiteY5" fmla="*/ 994267 h 1908215"/>
              <a:gd name="connsiteX6" fmla="*/ 0 w 2443586"/>
              <a:gd name="connsiteY6" fmla="*/ 48703 h 1908215"/>
              <a:gd name="connsiteX7" fmla="*/ 710577 w 2443586"/>
              <a:gd name="connsiteY7" fmla="*/ 48703 h 19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586" h="1908215">
                <a:moveTo>
                  <a:pt x="710577" y="0"/>
                </a:moveTo>
                <a:lnTo>
                  <a:pt x="2443586" y="0"/>
                </a:lnTo>
                <a:lnTo>
                  <a:pt x="2443586" y="1908215"/>
                </a:lnTo>
                <a:lnTo>
                  <a:pt x="710577" y="1908215"/>
                </a:lnTo>
                <a:lnTo>
                  <a:pt x="710577" y="994267"/>
                </a:lnTo>
                <a:lnTo>
                  <a:pt x="0" y="994267"/>
                </a:lnTo>
                <a:lnTo>
                  <a:pt x="0" y="48703"/>
                </a:lnTo>
                <a:lnTo>
                  <a:pt x="710577" y="48703"/>
                </a:lnTo>
                <a:close/>
              </a:path>
            </a:pathLst>
          </a:custGeom>
        </p:spPr>
      </p:pic>
      <p:cxnSp>
        <p:nvCxnSpPr>
          <p:cNvPr id="26" name="Lige forbindelse 25">
            <a:extLst>
              <a:ext uri="{FF2B5EF4-FFF2-40B4-BE49-F238E27FC236}">
                <a16:creationId xmlns:a16="http://schemas.microsoft.com/office/drawing/2014/main" id="{7A43DC02-E393-4ED3-BD9E-DF78C4830A72}"/>
              </a:ext>
            </a:extLst>
          </p:cNvPr>
          <p:cNvCxnSpPr/>
          <p:nvPr/>
        </p:nvCxnSpPr>
        <p:spPr>
          <a:xfrm flipH="1">
            <a:off x="-2899629" y="3044279"/>
            <a:ext cx="2738784" cy="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51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i grå kasser">
    <p:spTree>
      <p:nvGrpSpPr>
        <p:cNvPr id="1" name=""/>
        <p:cNvGrpSpPr/>
        <p:nvPr/>
      </p:nvGrpSpPr>
      <p:grpSpPr>
        <a:xfrm>
          <a:off x="0" y="0"/>
          <a:ext cx="0" cy="0"/>
          <a:chOff x="0" y="0"/>
          <a:chExt cx="0" cy="0"/>
        </a:xfrm>
      </p:grpSpPr>
      <p:sp>
        <p:nvSpPr>
          <p:cNvPr id="11" name="Subtitle 2"/>
          <p:cNvSpPr>
            <a:spLocks noGrp="1"/>
          </p:cNvSpPr>
          <p:nvPr>
            <p:ph type="subTitle" idx="1" hasCustomPrompt="1"/>
          </p:nvPr>
        </p:nvSpPr>
        <p:spPr>
          <a:xfrm>
            <a:off x="478369" y="1771651"/>
            <a:ext cx="11235264" cy="708902"/>
          </a:xfrm>
          <a:solidFill>
            <a:schemeClr val="bg2"/>
          </a:solidFill>
        </p:spPr>
        <p:txBody>
          <a:bodyPr lIns="180000" rIns="180000" anchor="ctr" anchorCtr="0"/>
          <a:lstStyle>
            <a:lvl1pPr marL="0" indent="0" algn="ctr">
              <a:buNone/>
              <a:defRPr sz="16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Indsæt underoverskrift</a:t>
            </a:r>
          </a:p>
        </p:txBody>
      </p:sp>
      <p:sp>
        <p:nvSpPr>
          <p:cNvPr id="10" name="Text Placeholder 3"/>
          <p:cNvSpPr>
            <a:spLocks noGrp="1"/>
          </p:cNvSpPr>
          <p:nvPr>
            <p:ph type="body" sz="quarter" idx="14" hasCustomPrompt="1"/>
          </p:nvPr>
        </p:nvSpPr>
        <p:spPr>
          <a:xfrm>
            <a:off x="478367" y="2761199"/>
            <a:ext cx="5378451" cy="3654000"/>
          </a:xfrm>
          <a:solidFill>
            <a:schemeClr val="bg2"/>
          </a:solidFill>
        </p:spPr>
        <p:txBody>
          <a:bodyPr lIns="180000" tIns="180000" rIns="180000" bIns="180000"/>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4"/>
          <p:cNvSpPr>
            <a:spLocks noGrp="1"/>
          </p:cNvSpPr>
          <p:nvPr>
            <p:ph type="body" sz="quarter" idx="15" hasCustomPrompt="1"/>
          </p:nvPr>
        </p:nvSpPr>
        <p:spPr>
          <a:xfrm>
            <a:off x="6333784" y="2761199"/>
            <a:ext cx="5378451" cy="3654000"/>
          </a:xfrm>
          <a:solidFill>
            <a:schemeClr val="bg2"/>
          </a:solidFill>
        </p:spPr>
        <p:txBody>
          <a:bodyPr lIns="180000" tIns="180000" rIns="180000" bIns="180000"/>
          <a:lstStyle>
            <a:lvl1pPr marL="0" indent="0">
              <a:buNone/>
              <a:defRPr>
                <a:latin typeface="+mn-lt"/>
              </a:defRPr>
            </a:lvl1pPr>
            <a:lvl2pPr marL="0" indent="0">
              <a:buNone/>
              <a:defRPr>
                <a:latin typeface="+mn-lt"/>
              </a:defRPr>
            </a:lvl2pPr>
            <a:lvl3pPr marL="108000">
              <a:defRPr>
                <a:latin typeface="+mn-lt"/>
              </a:defRPr>
            </a:lvl3pPr>
            <a:lvl4pPr marL="216000">
              <a:defRPr>
                <a:latin typeface="+mn-lt"/>
              </a:defRPr>
            </a:lvl4pPr>
            <a:lvl5pPr marL="324000">
              <a:defRPr>
                <a:latin typeface="+mn-lt"/>
              </a:defRPr>
            </a:lvl5pPr>
          </a:lstStyle>
          <a:p>
            <a:pPr lvl="0"/>
            <a:r>
              <a:rPr lang="da-DK" dirty="0"/>
              <a:t>Indsæt underoverskrift, </a:t>
            </a:r>
            <a:r>
              <a:rPr lang="da-DK" dirty="0" err="1"/>
              <a:t>regular</a:t>
            </a:r>
            <a:r>
              <a:rPr lang="da-DK" dirty="0"/>
              <a:t> tekst på næste niveau, klik på Forøg listeniveau</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Date Placeholder 2">
            <a:extLst>
              <a:ext uri="{FF2B5EF4-FFF2-40B4-BE49-F238E27FC236}">
                <a16:creationId xmlns:a16="http://schemas.microsoft.com/office/drawing/2014/main" id="{5B40CC76-6AAC-4431-9248-7B7EA0C608F4}"/>
              </a:ext>
            </a:extLst>
          </p:cNvPr>
          <p:cNvSpPr>
            <a:spLocks noGrp="1"/>
          </p:cNvSpPr>
          <p:nvPr>
            <p:ph type="dt" sz="half" idx="10"/>
          </p:nvPr>
        </p:nvSpPr>
        <p:spPr>
          <a:xfrm>
            <a:off x="478368" y="6497198"/>
            <a:ext cx="1825211" cy="360802"/>
          </a:xfrm>
        </p:spPr>
        <p:txBody>
          <a:bodyPr/>
          <a:lstStyle/>
          <a:p>
            <a:fld id="{CD84B0A6-A2FD-4FEA-BE5F-B3F9353C5B29}" type="datetime1">
              <a:rPr lang="da-DK" smtClean="0"/>
              <a:t>05.03.2024</a:t>
            </a:fld>
            <a:endParaRPr lang="da-DK" dirty="0"/>
          </a:p>
        </p:txBody>
      </p:sp>
      <p:sp>
        <p:nvSpPr>
          <p:cNvPr id="25" name="Footer Placeholder 3">
            <a:extLst>
              <a:ext uri="{FF2B5EF4-FFF2-40B4-BE49-F238E27FC236}">
                <a16:creationId xmlns:a16="http://schemas.microsoft.com/office/drawing/2014/main" id="{FC969B77-E436-4106-AF85-64C9A87CABEA}"/>
              </a:ext>
            </a:extLst>
          </p:cNvPr>
          <p:cNvSpPr>
            <a:spLocks noGrp="1"/>
          </p:cNvSpPr>
          <p:nvPr>
            <p:ph type="ftr" sz="quarter" idx="11"/>
          </p:nvPr>
        </p:nvSpPr>
        <p:spPr>
          <a:xfrm>
            <a:off x="2303579" y="6497198"/>
            <a:ext cx="5722821" cy="360802"/>
          </a:xfrm>
        </p:spPr>
        <p:txBody>
          <a:bodyPr/>
          <a:lstStyle/>
          <a:p>
            <a:endParaRPr lang="da-DK" dirty="0"/>
          </a:p>
        </p:txBody>
      </p:sp>
      <p:sp>
        <p:nvSpPr>
          <p:cNvPr id="26" name="Slide Number Placeholder 4">
            <a:extLst>
              <a:ext uri="{FF2B5EF4-FFF2-40B4-BE49-F238E27FC236}">
                <a16:creationId xmlns:a16="http://schemas.microsoft.com/office/drawing/2014/main" id="{8C8D9B8A-134A-444B-B73D-5AB0972F1A80}"/>
              </a:ext>
            </a:extLst>
          </p:cNvPr>
          <p:cNvSpPr>
            <a:spLocks noGrp="1"/>
          </p:cNvSpPr>
          <p:nvPr>
            <p:ph type="sldNum" sz="quarter" idx="12"/>
          </p:nvPr>
        </p:nvSpPr>
        <p:spPr>
          <a:xfrm>
            <a:off x="0" y="6497198"/>
            <a:ext cx="431371" cy="360802"/>
          </a:xfrm>
        </p:spPr>
        <p:txBody>
          <a:bodyPr/>
          <a:lstStyle/>
          <a:p>
            <a:fld id="{73381D07-88BB-459F-ABE7-0525228266A4}" type="slidenum">
              <a:rPr lang="da-DK" smtClean="0"/>
              <a:t>‹nr.›</a:t>
            </a:fld>
            <a:endParaRPr lang="da-DK" dirty="0"/>
          </a:p>
        </p:txBody>
      </p:sp>
      <p:sp>
        <p:nvSpPr>
          <p:cNvPr id="3" name="Title 2">
            <a:extLst>
              <a:ext uri="{FF2B5EF4-FFF2-40B4-BE49-F238E27FC236}">
                <a16:creationId xmlns:a16="http://schemas.microsoft.com/office/drawing/2014/main" id="{E418D89A-4A90-4D87-9635-E98D62169166}"/>
              </a:ext>
            </a:extLst>
          </p:cNvPr>
          <p:cNvSpPr>
            <a:spLocks noGrp="1"/>
          </p:cNvSpPr>
          <p:nvPr>
            <p:ph type="title" hasCustomPrompt="1"/>
          </p:nvPr>
        </p:nvSpPr>
        <p:spPr/>
        <p:txBody>
          <a:bodyPr/>
          <a:lstStyle>
            <a:lvl1pPr>
              <a:defRPr/>
            </a:lvl1pPr>
          </a:lstStyle>
          <a:p>
            <a:r>
              <a:rPr lang="da-DK" dirty="0"/>
              <a:t>Indsæt overskrift </a:t>
            </a:r>
            <a:br>
              <a:rPr lang="da-DK" dirty="0"/>
            </a:br>
            <a:r>
              <a:rPr lang="da-DK" dirty="0"/>
              <a:t>i maksimalt to linjer</a:t>
            </a:r>
          </a:p>
        </p:txBody>
      </p:sp>
      <p:sp>
        <p:nvSpPr>
          <p:cNvPr id="2" name="TextBox 1">
            <a:extLst>
              <a:ext uri="{FF2B5EF4-FFF2-40B4-BE49-F238E27FC236}">
                <a16:creationId xmlns:a16="http://schemas.microsoft.com/office/drawing/2014/main" id="{D66789A9-0CD5-4767-ACB3-7C7EC92CF38F}"/>
              </a:ext>
            </a:extLst>
          </p:cNvPr>
          <p:cNvSpPr txBox="1"/>
          <p:nvPr/>
        </p:nvSpPr>
        <p:spPr>
          <a:xfrm>
            <a:off x="-3106862" y="0"/>
            <a:ext cx="2946017" cy="461665"/>
          </a:xfrm>
          <a:prstGeom prst="rect">
            <a:avLst/>
          </a:prstGeom>
          <a:noFill/>
        </p:spPr>
        <p:txBody>
          <a:bodyPr lIns="0" tIns="0" rIns="0" bIns="0">
            <a:spAutoFit/>
          </a:bodyPr>
          <a:lstStyle/>
          <a:p>
            <a:pPr algn="r">
              <a:spcBef>
                <a:spcPts val="600"/>
              </a:spcBef>
              <a:defRPr/>
            </a:pPr>
            <a:r>
              <a:rPr lang="da-DK" sz="1000" b="1" noProof="1">
                <a:solidFill>
                  <a:schemeClr val="tx1"/>
                </a:solidFill>
                <a:latin typeface="Arial" panose="020B0604020202020204" pitchFamily="34" charset="0"/>
                <a:cs typeface="Arial" panose="020B0604020202020204" pitchFamily="34" charset="0"/>
              </a:rPr>
              <a:t>Vælg et andet slide layout</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1. </a:t>
            </a:r>
            <a:r>
              <a:rPr lang="da-DK" sz="1000" noProof="1">
                <a:solidFill>
                  <a:schemeClr val="tx1"/>
                </a:solidFill>
                <a:latin typeface="Arial" panose="020B0604020202020204" pitchFamily="34" charset="0"/>
                <a:cs typeface="Arial" panose="020B0604020202020204" pitchFamily="34" charset="0"/>
              </a:rPr>
              <a:t>Højre klik udenfor dit slide</a:t>
            </a:r>
            <a:br>
              <a:rPr lang="da-DK" sz="1000"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2. </a:t>
            </a:r>
            <a:r>
              <a:rPr lang="da-DK" sz="1000" noProof="1">
                <a:solidFill>
                  <a:schemeClr val="tx1"/>
                </a:solidFill>
                <a:latin typeface="Arial" panose="020B0604020202020204" pitchFamily="34" charset="0"/>
                <a:cs typeface="Arial" panose="020B0604020202020204" pitchFamily="34" charset="0"/>
              </a:rPr>
              <a:t>Vælg et layout fra Layout-menuen</a:t>
            </a:r>
          </a:p>
        </p:txBody>
      </p:sp>
    </p:spTree>
    <p:extLst>
      <p:ext uri="{BB962C8B-B14F-4D97-AF65-F5344CB8AC3E}">
        <p14:creationId xmlns:p14="http://schemas.microsoft.com/office/powerpoint/2010/main" val="138721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255E819C-2BD7-43C7-92BA-EE4802D492C1}"/>
              </a:ext>
            </a:extLst>
          </p:cNvPr>
          <p:cNvGraphicFramePr>
            <a:graphicFrameLocks noChangeAspect="1"/>
          </p:cNvGraphicFramePr>
          <p:nvPr>
            <p:custDataLst>
              <p:tags r:id="rId20"/>
            </p:custDataLst>
            <p:extLst>
              <p:ext uri="{D42A27DB-BD31-4B8C-83A1-F6EECF244321}">
                <p14:modId xmlns:p14="http://schemas.microsoft.com/office/powerpoint/2010/main" val="214015293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1" imgW="314" imgH="314" progId="TCLayout.ActiveDocument.1">
                  <p:embed/>
                </p:oleObj>
              </mc:Choice>
              <mc:Fallback>
                <p:oleObj name="think-cell Slide" r:id="rId21" imgW="314" imgH="314" progId="TCLayout.ActiveDocument.1">
                  <p:embed/>
                  <p:pic>
                    <p:nvPicPr>
                      <p:cNvPr id="0" name=""/>
                      <p:cNvPicPr/>
                      <p:nvPr/>
                    </p:nvPicPr>
                    <p:blipFill>
                      <a:blip r:embed="rId22"/>
                      <a:stretch>
                        <a:fillRect/>
                      </a:stretch>
                    </p:blipFill>
                    <p:spPr>
                      <a:xfrm>
                        <a:off x="2118" y="1589"/>
                        <a:ext cx="2116" cy="1587"/>
                      </a:xfrm>
                      <a:prstGeom prst="rect">
                        <a:avLst/>
                      </a:prstGeom>
                    </p:spPr>
                  </p:pic>
                </p:oleObj>
              </mc:Fallback>
            </mc:AlternateContent>
          </a:graphicData>
        </a:graphic>
      </p:graphicFrame>
      <p:sp>
        <p:nvSpPr>
          <p:cNvPr id="10" name="Rectangle 9"/>
          <p:cNvSpPr/>
          <p:nvPr/>
        </p:nvSpPr>
        <p:spPr>
          <a:xfrm>
            <a:off x="0" y="31110"/>
            <a:ext cx="12192000" cy="589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Placeholder 1"/>
          <p:cNvSpPr>
            <a:spLocks noGrp="1"/>
          </p:cNvSpPr>
          <p:nvPr>
            <p:ph type="title"/>
          </p:nvPr>
        </p:nvSpPr>
        <p:spPr>
          <a:xfrm>
            <a:off x="478367" y="404813"/>
            <a:ext cx="11235267" cy="738664"/>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78367" y="1771650"/>
            <a:ext cx="11235267" cy="4645025"/>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Rectangle 7"/>
          <p:cNvSpPr/>
          <p:nvPr/>
        </p:nvSpPr>
        <p:spPr>
          <a:xfrm>
            <a:off x="1" y="-1"/>
            <a:ext cx="12188393" cy="622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Footer Placeholder 4">
            <a:extLst>
              <a:ext uri="{FF2B5EF4-FFF2-40B4-BE49-F238E27FC236}">
                <a16:creationId xmlns:a16="http://schemas.microsoft.com/office/drawing/2014/main" id="{44D7D424-66A8-4DD3-8063-11A74AADE32A}"/>
              </a:ext>
            </a:extLst>
          </p:cNvPr>
          <p:cNvSpPr txBox="1">
            <a:spLocks/>
          </p:cNvSpPr>
          <p:nvPr/>
        </p:nvSpPr>
        <p:spPr>
          <a:xfrm>
            <a:off x="2303579" y="6497198"/>
            <a:ext cx="5722821" cy="360802"/>
          </a:xfrm>
          <a:prstGeom prst="rect">
            <a:avLst/>
          </a:prstGeom>
        </p:spPr>
        <p:txBody>
          <a:bodyPr vert="horz" lIns="0" tIns="0" rIns="0" bIns="0" rtlCol="0" anchor="t" anchorCtr="0">
            <a:noAutofit/>
          </a:bodyPr>
          <a:lstStyle>
            <a:defPPr>
              <a:defRPr lang="da-DK"/>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sz="1000" dirty="0">
              <a:solidFill>
                <a:prstClr val="black"/>
              </a:solidFill>
              <a:latin typeface="SignaColumn-Light"/>
            </a:endParaRPr>
          </a:p>
        </p:txBody>
      </p:sp>
      <p:sp>
        <p:nvSpPr>
          <p:cNvPr id="18" name="Date Placeholder 3">
            <a:extLst>
              <a:ext uri="{FF2B5EF4-FFF2-40B4-BE49-F238E27FC236}">
                <a16:creationId xmlns:a16="http://schemas.microsoft.com/office/drawing/2014/main" id="{83462D77-9DCC-494F-A51C-94497147CD90}"/>
              </a:ext>
            </a:extLst>
          </p:cNvPr>
          <p:cNvSpPr>
            <a:spLocks noGrp="1"/>
          </p:cNvSpPr>
          <p:nvPr>
            <p:ph type="dt" sz="half" idx="2"/>
          </p:nvPr>
        </p:nvSpPr>
        <p:spPr>
          <a:xfrm>
            <a:off x="478368" y="6497198"/>
            <a:ext cx="1825211" cy="360802"/>
          </a:xfrm>
          <a:prstGeom prst="rect">
            <a:avLst/>
          </a:prstGeom>
        </p:spPr>
        <p:txBody>
          <a:bodyPr vert="horz" lIns="0" tIns="0" rIns="0" bIns="0" rtlCol="0" anchor="t" anchorCtr="0">
            <a:noAutofit/>
          </a:bodyPr>
          <a:lstStyle>
            <a:lvl1pPr algn="l">
              <a:defRPr sz="1000">
                <a:solidFill>
                  <a:schemeClr val="tx1"/>
                </a:solidFill>
              </a:defRPr>
            </a:lvl1pPr>
          </a:lstStyle>
          <a:p>
            <a:fld id="{4CC39D19-CDBB-4333-B6E4-63CC1288A3C5}" type="datetime1">
              <a:rPr lang="da-DK" smtClean="0"/>
              <a:t>05.03.2024</a:t>
            </a:fld>
            <a:endParaRPr lang="da-DK" dirty="0"/>
          </a:p>
        </p:txBody>
      </p:sp>
      <p:sp>
        <p:nvSpPr>
          <p:cNvPr id="19" name="Footer Placeholder 4">
            <a:extLst>
              <a:ext uri="{FF2B5EF4-FFF2-40B4-BE49-F238E27FC236}">
                <a16:creationId xmlns:a16="http://schemas.microsoft.com/office/drawing/2014/main" id="{D4088F5C-24DF-4685-82CF-FB2845C567B1}"/>
              </a:ext>
            </a:extLst>
          </p:cNvPr>
          <p:cNvSpPr>
            <a:spLocks noGrp="1"/>
          </p:cNvSpPr>
          <p:nvPr>
            <p:ph type="ftr" sz="quarter" idx="3"/>
          </p:nvPr>
        </p:nvSpPr>
        <p:spPr>
          <a:xfrm>
            <a:off x="2303579" y="6497198"/>
            <a:ext cx="5722821" cy="360802"/>
          </a:xfrm>
          <a:prstGeom prst="rect">
            <a:avLst/>
          </a:prstGeom>
        </p:spPr>
        <p:txBody>
          <a:bodyPr vert="horz" lIns="0" tIns="0" rIns="0" bIns="0" rtlCol="0" anchor="t" anchorCtr="0">
            <a:noAutofit/>
          </a:bodyPr>
          <a:lstStyle>
            <a:lvl1pPr algn="l">
              <a:defRPr sz="1000">
                <a:solidFill>
                  <a:schemeClr val="tx1"/>
                </a:solidFill>
              </a:defRPr>
            </a:lvl1pPr>
          </a:lstStyle>
          <a:p>
            <a:endParaRPr lang="da-DK" dirty="0"/>
          </a:p>
        </p:txBody>
      </p:sp>
      <p:sp>
        <p:nvSpPr>
          <p:cNvPr id="20" name="Slide Number Placeholder 5">
            <a:extLst>
              <a:ext uri="{FF2B5EF4-FFF2-40B4-BE49-F238E27FC236}">
                <a16:creationId xmlns:a16="http://schemas.microsoft.com/office/drawing/2014/main" id="{744B73C9-815A-4E9C-9D75-F8E92FC2E0D4}"/>
              </a:ext>
            </a:extLst>
          </p:cNvPr>
          <p:cNvSpPr>
            <a:spLocks noGrp="1"/>
          </p:cNvSpPr>
          <p:nvPr>
            <p:ph type="sldNum" sz="quarter" idx="4"/>
          </p:nvPr>
        </p:nvSpPr>
        <p:spPr>
          <a:xfrm>
            <a:off x="0" y="6497198"/>
            <a:ext cx="431371" cy="360802"/>
          </a:xfrm>
          <a:prstGeom prst="rect">
            <a:avLst/>
          </a:prstGeom>
        </p:spPr>
        <p:txBody>
          <a:bodyPr vert="horz" lIns="0" tIns="0" rIns="0" bIns="0" rtlCol="0" anchor="t" anchorCtr="0">
            <a:noAutofit/>
          </a:bodyPr>
          <a:lstStyle>
            <a:lvl1pPr algn="r">
              <a:defRPr sz="1000">
                <a:solidFill>
                  <a:schemeClr val="tx1"/>
                </a:solidFill>
              </a:defRPr>
            </a:lvl1pPr>
          </a:lstStyle>
          <a:p>
            <a:fld id="{73381D07-88BB-459F-ABE7-0525228266A4}" type="slidenum">
              <a:rPr lang="da-DK" smtClean="0"/>
              <a:t>‹nr.›</a:t>
            </a:fld>
            <a:endParaRPr lang="da-DK" dirty="0"/>
          </a:p>
        </p:txBody>
      </p:sp>
      <p:pic>
        <p:nvPicPr>
          <p:cNvPr id="6" name="LOGOMASTERLAYOUT">
            <a:extLst>
              <a:ext uri="{FF2B5EF4-FFF2-40B4-BE49-F238E27FC236}">
                <a16:creationId xmlns:a16="http://schemas.microsoft.com/office/drawing/2014/main" id="{848A2150-A9BD-E693-92E9-491D69F1BE1A}"/>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061700" y="6515100"/>
            <a:ext cx="647700" cy="122138"/>
          </a:xfrm>
          <a:prstGeom prst="rect">
            <a:avLst/>
          </a:prstGeom>
        </p:spPr>
      </p:pic>
    </p:spTree>
    <p:extLst>
      <p:ext uri="{BB962C8B-B14F-4D97-AF65-F5344CB8AC3E}">
        <p14:creationId xmlns:p14="http://schemas.microsoft.com/office/powerpoint/2010/main" val="2414110679"/>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61" r:id="rId3"/>
    <p:sldLayoutId id="2147483675"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6" r:id="rId14"/>
    <p:sldLayoutId id="2147483677" r:id="rId15"/>
    <p:sldLayoutId id="2147483678" r:id="rId16"/>
    <p:sldLayoutId id="2147483679" r:id="rId17"/>
    <p:sldLayoutId id="2147483680" r:id="rId18"/>
  </p:sldLayoutIdLst>
  <p:hf hdr="0" ftr="0" dt="0"/>
  <p:txStyles>
    <p:titleStyle>
      <a:lvl1pPr algn="l" defTabSz="914400" rtl="0" eaLnBrk="1" latinLnBrk="0" hangingPunct="1">
        <a:lnSpc>
          <a:spcPct val="100000"/>
        </a:lnSpc>
        <a:spcBef>
          <a:spcPct val="0"/>
        </a:spcBef>
        <a:buNone/>
        <a:defRPr sz="2400" b="1" kern="1200" cap="none" baseline="0">
          <a:solidFill>
            <a:schemeClr val="tx1"/>
          </a:solidFill>
          <a:latin typeface="+mj-lt"/>
          <a:ea typeface="+mj-ea"/>
          <a:cs typeface="+mj-cs"/>
        </a:defRPr>
      </a:lvl1pPr>
    </p:titleStyle>
    <p:bodyStyle>
      <a:lvl1pPr marL="108000" indent="-108000" algn="l" defTabSz="914400" rtl="0" eaLnBrk="1" latinLnBrk="0" hangingPunct="1">
        <a:lnSpc>
          <a:spcPct val="108000"/>
        </a:lnSpc>
        <a:spcBef>
          <a:spcPts val="0"/>
        </a:spcBef>
        <a:buFont typeface="Arial" pitchFamily="34" charset="0"/>
        <a:buChar char="•"/>
        <a:defRPr sz="1200" kern="1200">
          <a:solidFill>
            <a:schemeClr val="tx1"/>
          </a:solidFill>
          <a:latin typeface="+mn-lt"/>
          <a:ea typeface="+mn-ea"/>
          <a:cs typeface="+mn-cs"/>
        </a:defRPr>
      </a:lvl1pPr>
      <a:lvl2pPr marL="216000" indent="-108000" algn="l" defTabSz="914400" rtl="0" eaLnBrk="1" latinLnBrk="0" hangingPunct="1">
        <a:lnSpc>
          <a:spcPct val="108000"/>
        </a:lnSpc>
        <a:spcBef>
          <a:spcPts val="0"/>
        </a:spcBef>
        <a:buFont typeface="Arial" pitchFamily="34" charset="0"/>
        <a:buChar char="•"/>
        <a:defRPr sz="1200" kern="1200">
          <a:solidFill>
            <a:schemeClr val="tx1"/>
          </a:solidFill>
          <a:latin typeface="+mn-lt"/>
          <a:ea typeface="+mn-ea"/>
          <a:cs typeface="+mn-cs"/>
        </a:defRPr>
      </a:lvl2pPr>
      <a:lvl3pPr marL="324000" indent="-108000" algn="l" defTabSz="914400" rtl="0" eaLnBrk="1" latinLnBrk="0" hangingPunct="1">
        <a:lnSpc>
          <a:spcPct val="108000"/>
        </a:lnSpc>
        <a:spcBef>
          <a:spcPts val="0"/>
        </a:spcBef>
        <a:buFont typeface="Arial" pitchFamily="34" charset="0"/>
        <a:buChar char="•"/>
        <a:defRPr sz="1200" kern="1200">
          <a:solidFill>
            <a:schemeClr val="tx1"/>
          </a:solidFill>
          <a:latin typeface="+mn-lt"/>
          <a:ea typeface="+mn-ea"/>
          <a:cs typeface="+mn-cs"/>
        </a:defRPr>
      </a:lvl3pPr>
      <a:lvl4pPr marL="432000" indent="-108000" algn="l" defTabSz="914400" rtl="0" eaLnBrk="1" latinLnBrk="0" hangingPunct="1">
        <a:lnSpc>
          <a:spcPct val="108000"/>
        </a:lnSpc>
        <a:spcBef>
          <a:spcPts val="0"/>
        </a:spcBef>
        <a:buFont typeface="Arial" pitchFamily="34" charset="0"/>
        <a:buChar char="•"/>
        <a:defRPr sz="1200" kern="1200">
          <a:solidFill>
            <a:schemeClr val="tx1"/>
          </a:solidFill>
          <a:latin typeface="+mn-lt"/>
          <a:ea typeface="+mn-ea"/>
          <a:cs typeface="+mn-cs"/>
        </a:defRPr>
      </a:lvl4pPr>
      <a:lvl5pPr marL="540000" indent="-108000" algn="l" defTabSz="914400" rtl="0" eaLnBrk="1" latinLnBrk="0" hangingPunct="1">
        <a:lnSpc>
          <a:spcPct val="108000"/>
        </a:lnSpc>
        <a:spcBef>
          <a:spcPts val="0"/>
        </a:spcBef>
        <a:buFont typeface="Arial" pitchFamily="34" charset="0"/>
        <a:buChar char="•"/>
        <a:defRPr sz="1200" kern="1200">
          <a:solidFill>
            <a:schemeClr val="tx1"/>
          </a:solidFill>
          <a:latin typeface="+mn-lt"/>
          <a:ea typeface="+mn-ea"/>
          <a:cs typeface="+mn-cs"/>
        </a:defRPr>
      </a:lvl5pPr>
      <a:lvl6pPr marL="540000" indent="-108000" algn="l" defTabSz="914400" rtl="0" eaLnBrk="1" latinLnBrk="0" hangingPunct="1">
        <a:lnSpc>
          <a:spcPct val="108000"/>
        </a:lnSpc>
        <a:spcBef>
          <a:spcPts val="0"/>
        </a:spcBef>
        <a:buFont typeface="Arial" pitchFamily="34" charset="0"/>
        <a:buChar char="•"/>
        <a:defRPr sz="1000" kern="1200">
          <a:solidFill>
            <a:schemeClr val="tx1"/>
          </a:solidFill>
          <a:latin typeface="+mn-lt"/>
          <a:ea typeface="+mn-ea"/>
          <a:cs typeface="+mn-cs"/>
        </a:defRPr>
      </a:lvl6pPr>
      <a:lvl7pPr marL="540000" indent="-108000" algn="l" defTabSz="914400" rtl="0" eaLnBrk="1" latinLnBrk="0" hangingPunct="1">
        <a:lnSpc>
          <a:spcPct val="108000"/>
        </a:lnSpc>
        <a:spcBef>
          <a:spcPts val="0"/>
        </a:spcBef>
        <a:buFont typeface="Arial" pitchFamily="34" charset="0"/>
        <a:buChar char="•"/>
        <a:defRPr sz="1000" kern="1200">
          <a:solidFill>
            <a:schemeClr val="tx1"/>
          </a:solidFill>
          <a:latin typeface="+mn-lt"/>
          <a:ea typeface="+mn-ea"/>
          <a:cs typeface="+mn-cs"/>
        </a:defRPr>
      </a:lvl7pPr>
      <a:lvl8pPr marL="540000" indent="-108000" algn="l" defTabSz="914400" rtl="0" eaLnBrk="1" latinLnBrk="0" hangingPunct="1">
        <a:lnSpc>
          <a:spcPct val="108000"/>
        </a:lnSpc>
        <a:spcBef>
          <a:spcPts val="0"/>
        </a:spcBef>
        <a:buFont typeface="Arial" pitchFamily="34" charset="0"/>
        <a:buChar char="•"/>
        <a:defRPr sz="1000" kern="1200">
          <a:solidFill>
            <a:schemeClr val="tx1"/>
          </a:solidFill>
          <a:latin typeface="+mn-lt"/>
          <a:ea typeface="+mn-ea"/>
          <a:cs typeface="+mn-cs"/>
        </a:defRPr>
      </a:lvl8pPr>
      <a:lvl9pPr marL="540000" indent="-108000" algn="l" defTabSz="914400" rtl="0" eaLnBrk="1" latinLnBrk="0" hangingPunct="1">
        <a:lnSpc>
          <a:spcPct val="108000"/>
        </a:lnSpc>
        <a:spcBef>
          <a:spcPts val="0"/>
        </a:spcBef>
        <a:buFont typeface="Arial" pitchFamily="34" charset="0"/>
        <a:buChar char="•"/>
        <a:defRPr sz="1000" kern="1200" baseline="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379">
          <p15:clr>
            <a:srgbClr val="F26B43"/>
          </p15:clr>
        </p15:guide>
        <p15:guide id="3" orient="horz" pos="4042">
          <p15:clr>
            <a:srgbClr val="F26B43"/>
          </p15:clr>
        </p15:guide>
        <p15:guide id="4" orient="horz" pos="1117">
          <p15:clr>
            <a:srgbClr val="F26B43"/>
          </p15:clr>
        </p15:guide>
        <p15:guide id="5" pos="30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9.xml"/><Relationship Id="rId7" Type="http://schemas.openxmlformats.org/officeDocument/2006/relationships/image" Target="../media/image11.emf"/><Relationship Id="rId2" Type="http://schemas.openxmlformats.org/officeDocument/2006/relationships/customXml" Target="../../customXml/item4.xml"/><Relationship Id="rId1" Type="http://schemas.openxmlformats.org/officeDocument/2006/relationships/tags" Target="../tags/tag8.xml"/><Relationship Id="rId6" Type="http://schemas.openxmlformats.org/officeDocument/2006/relationships/oleObject" Target="../embeddings/oleObject7.bin"/><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3.emf"/><Relationship Id="rId5" Type="http://schemas.openxmlformats.org/officeDocument/2006/relationships/oleObject" Target="../embeddings/oleObject8.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13.xml"/><Relationship Id="rId7" Type="http://schemas.openxmlformats.org/officeDocument/2006/relationships/image" Target="../media/image11.emf"/><Relationship Id="rId2" Type="http://schemas.openxmlformats.org/officeDocument/2006/relationships/customXml" Target="../../customXml/item3.xml"/><Relationship Id="rId1" Type="http://schemas.openxmlformats.org/officeDocument/2006/relationships/tags" Target="../tags/tag12.xml"/><Relationship Id="rId6" Type="http://schemas.openxmlformats.org/officeDocument/2006/relationships/oleObject" Target="../embeddings/oleObject9.bin"/><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17.jpe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07312C5-B134-D4D9-B62E-77CD253C88A6}"/>
              </a:ext>
            </a:extLst>
          </p:cNvPr>
          <p:cNvGraphicFramePr>
            <a:graphicFrameLocks noChangeAspect="1"/>
          </p:cNvGraphicFramePr>
          <p:nvPr>
            <p:custDataLst>
              <p:tags r:id="rId1"/>
            </p:custDataLst>
            <p:extLst>
              <p:ext uri="{D42A27DB-BD31-4B8C-83A1-F6EECF244321}">
                <p14:modId xmlns:p14="http://schemas.microsoft.com/office/powerpoint/2010/main" val="432826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7AF5C953-217F-9243-9C74-FCE90E4F2924}"/>
              </a:ext>
            </a:extLst>
          </p:cNvPr>
          <p:cNvSpPr>
            <a:spLocks noGrp="1"/>
          </p:cNvSpPr>
          <p:nvPr>
            <p:ph type="ctrTitle"/>
          </p:nvPr>
        </p:nvSpPr>
        <p:spPr/>
        <p:txBody>
          <a:bodyPr vert="horz"/>
          <a:lstStyle/>
          <a:p>
            <a:r>
              <a:rPr lang="da-DK" dirty="0">
                <a:solidFill>
                  <a:schemeClr val="tx1"/>
                </a:solidFill>
              </a:rPr>
              <a:t>Trivselslinjen 2024</a:t>
            </a:r>
          </a:p>
        </p:txBody>
      </p:sp>
      <p:sp>
        <p:nvSpPr>
          <p:cNvPr id="9" name="Pladsholder til tekst 8">
            <a:extLst>
              <a:ext uri="{FF2B5EF4-FFF2-40B4-BE49-F238E27FC236}">
                <a16:creationId xmlns:a16="http://schemas.microsoft.com/office/drawing/2014/main" id="{B67CB3F5-572C-3791-7A59-1BD30BEC3839}"/>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88431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396894A-9DDD-DF4B-2A99-1FEDEAE693E4}"/>
              </a:ext>
            </a:extLst>
          </p:cNvPr>
          <p:cNvGraphicFramePr>
            <a:graphicFrameLocks noChangeAspect="1"/>
          </p:cNvGraphicFramePr>
          <p:nvPr>
            <p:custDataLst>
              <p:tags r:id="rId1"/>
            </p:custDataLst>
            <p:extLst>
              <p:ext uri="{D42A27DB-BD31-4B8C-83A1-F6EECF244321}">
                <p14:modId xmlns:p14="http://schemas.microsoft.com/office/powerpoint/2010/main" val="1819933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indhold 1">
            <a:extLst>
              <a:ext uri="{FF2B5EF4-FFF2-40B4-BE49-F238E27FC236}">
                <a16:creationId xmlns:a16="http://schemas.microsoft.com/office/drawing/2014/main" id="{95E014A5-2265-DD02-C0CE-8715B1C2BCA9}"/>
              </a:ext>
            </a:extLst>
          </p:cNvPr>
          <p:cNvSpPr>
            <a:spLocks noGrp="1"/>
          </p:cNvSpPr>
          <p:nvPr>
            <p:ph sz="quarter" idx="13"/>
          </p:nvPr>
        </p:nvSpPr>
        <p:spPr/>
        <p:txBody>
          <a:bodyPr/>
          <a:lstStyle/>
          <a:p>
            <a:pPr>
              <a:lnSpc>
                <a:spcPct val="108000"/>
              </a:lnSpc>
            </a:pPr>
            <a:r>
              <a:rPr lang="da-DK" sz="1400" b="1" dirty="0"/>
              <a:t>Trivselslinjen</a:t>
            </a:r>
            <a:r>
              <a:rPr lang="da-DK" sz="1400" dirty="0"/>
              <a:t>:</a:t>
            </a:r>
          </a:p>
          <a:p>
            <a:pPr>
              <a:lnSpc>
                <a:spcPct val="108000"/>
              </a:lnSpc>
            </a:pPr>
            <a:r>
              <a:rPr lang="da-DK" sz="1400" dirty="0"/>
              <a:t>Unikt rådgivningstilbud der omfatter </a:t>
            </a:r>
            <a:r>
              <a:rPr lang="da-DK" sz="1400" u="sng" dirty="0"/>
              <a:t>alle</a:t>
            </a:r>
            <a:r>
              <a:rPr lang="da-DK" sz="1400" dirty="0"/>
              <a:t> </a:t>
            </a:r>
            <a:r>
              <a:rPr lang="da-DK" sz="1400" dirty="0" err="1"/>
              <a:t>FAF’s</a:t>
            </a:r>
            <a:r>
              <a:rPr lang="da-DK" sz="1400" dirty="0"/>
              <a:t> medlemmer.</a:t>
            </a:r>
          </a:p>
          <a:p>
            <a:endParaRPr lang="da-DK" sz="1400" dirty="0">
              <a:solidFill>
                <a:srgbClr val="000000"/>
              </a:solidFill>
              <a:ea typeface="Verdana" panose="020B0604030504040204" pitchFamily="34" charset="0"/>
            </a:endParaRPr>
          </a:p>
          <a:p>
            <a:r>
              <a:rPr lang="da-DK" sz="1400" dirty="0"/>
              <a:t>Trivselslinjen er en naturlig forlængelse af organisationernes eksisterende medlemstilbud og skal betragtes som en ”forlænget arm” ift. eksisterende vejledning og rådgivning, og som </a:t>
            </a:r>
            <a:r>
              <a:rPr lang="da-DK" sz="1400" dirty="0" err="1"/>
              <a:t>FAF’s</a:t>
            </a:r>
            <a:r>
              <a:rPr lang="da-DK" sz="1400" dirty="0"/>
              <a:t> sekretariat kan henvise til ved medlemshenvendelser omkring sundhed og trivsel.</a:t>
            </a:r>
          </a:p>
          <a:p>
            <a:endParaRPr lang="da-DK" sz="1400" dirty="0"/>
          </a:p>
          <a:p>
            <a:r>
              <a:rPr lang="da-DK" sz="1400" dirty="0"/>
              <a:t>Trivselslinjen varetages af Falck Healthcare.</a:t>
            </a:r>
          </a:p>
          <a:p>
            <a:endParaRPr lang="da-DK" sz="1400" dirty="0"/>
          </a:p>
        </p:txBody>
      </p:sp>
      <p:sp>
        <p:nvSpPr>
          <p:cNvPr id="4" name="Pladsholder til slidenummer 3">
            <a:extLst>
              <a:ext uri="{FF2B5EF4-FFF2-40B4-BE49-F238E27FC236}">
                <a16:creationId xmlns:a16="http://schemas.microsoft.com/office/drawing/2014/main" id="{2F9F7F63-B643-D8AF-30E3-BBE1F6A6107D}"/>
              </a:ext>
            </a:extLst>
          </p:cNvPr>
          <p:cNvSpPr>
            <a:spLocks noGrp="1"/>
          </p:cNvSpPr>
          <p:nvPr>
            <p:ph type="sldNum" sz="quarter" idx="12"/>
          </p:nvPr>
        </p:nvSpPr>
        <p:spPr/>
        <p:txBody>
          <a:bodyPr/>
          <a:lstStyle/>
          <a:p>
            <a:fld id="{73381D07-88BB-459F-ABE7-0525228266A4}" type="slidenum">
              <a:rPr lang="da-DK" smtClean="0"/>
              <a:t>2</a:t>
            </a:fld>
            <a:endParaRPr lang="da-DK" dirty="0"/>
          </a:p>
        </p:txBody>
      </p:sp>
      <p:sp>
        <p:nvSpPr>
          <p:cNvPr id="5" name="Titel 4">
            <a:extLst>
              <a:ext uri="{FF2B5EF4-FFF2-40B4-BE49-F238E27FC236}">
                <a16:creationId xmlns:a16="http://schemas.microsoft.com/office/drawing/2014/main" id="{7A88071D-F9AF-11F4-BAE4-CAD57FA546E8}"/>
              </a:ext>
            </a:extLst>
          </p:cNvPr>
          <p:cNvSpPr>
            <a:spLocks noGrp="1"/>
          </p:cNvSpPr>
          <p:nvPr>
            <p:ph type="title"/>
          </p:nvPr>
        </p:nvSpPr>
        <p:spPr/>
        <p:txBody>
          <a:bodyPr vert="horz"/>
          <a:lstStyle/>
          <a:p>
            <a:r>
              <a:rPr lang="da-DK" dirty="0"/>
              <a:t>Trivselslinjen er en telefonisk rådgivningslinje</a:t>
            </a:r>
            <a:r>
              <a:rPr lang="da-DK" sz="2400" dirty="0"/>
              <a:t> og en naturlig forlængelse af jeres medlemstilbud </a:t>
            </a:r>
            <a:endParaRPr lang="da-DK" dirty="0"/>
          </a:p>
        </p:txBody>
      </p:sp>
      <p:cxnSp>
        <p:nvCxnSpPr>
          <p:cNvPr id="10" name="Straight Connector 118">
            <a:extLst>
              <a:ext uri="{FF2B5EF4-FFF2-40B4-BE49-F238E27FC236}">
                <a16:creationId xmlns:a16="http://schemas.microsoft.com/office/drawing/2014/main" id="{9582EFA5-E8F8-8428-E23C-B84D84E2AF4D}"/>
              </a:ext>
            </a:extLst>
          </p:cNvPr>
          <p:cNvCxnSpPr/>
          <p:nvPr/>
        </p:nvCxnSpPr>
        <p:spPr bwMode="auto">
          <a:xfrm>
            <a:off x="479376" y="1268760"/>
            <a:ext cx="11160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pic>
        <p:nvPicPr>
          <p:cNvPr id="25" name="PFA_Billedbank_2023_087_kontor_BOE">
            <a:extLst>
              <a:ext uri="{FF2B5EF4-FFF2-40B4-BE49-F238E27FC236}">
                <a16:creationId xmlns:a16="http://schemas.microsoft.com/office/drawing/2014/main" id="{7471EB54-60DE-2969-EF77-C19A45972094}"/>
              </a:ext>
            </a:extLst>
          </p:cNvPr>
          <p:cNvPicPr>
            <a:picLocks noGrp="1" noChangeAspect="1"/>
          </p:cNvPicPr>
          <p:nvPr>
            <p:ph type="pic" sz="quarter" idx="14"/>
            <p:custDataLst>
              <p:custData r:id="rId2"/>
              <p:tags r:id="rId3"/>
            </p:custDataLst>
          </p:nvPr>
        </p:nvPicPr>
        <p:blipFill rotWithShape="1">
          <a:blip r:embed="rId8">
            <a:extLst>
              <a:ext uri="{28A0092B-C50C-407E-A947-70E740481C1C}">
                <a14:useLocalDpi xmlns:a14="http://schemas.microsoft.com/office/drawing/2010/main" val="0"/>
              </a:ext>
            </a:extLst>
          </a:blip>
          <a:srcRect l="-12" r="22794"/>
          <a:stretch/>
        </p:blipFill>
        <p:spPr>
          <a:xfrm>
            <a:off x="6335184" y="1771650"/>
            <a:ext cx="5378449" cy="4645025"/>
          </a:xfrm>
        </p:spPr>
      </p:pic>
    </p:spTree>
    <p:extLst>
      <p:ext uri="{BB962C8B-B14F-4D97-AF65-F5344CB8AC3E}">
        <p14:creationId xmlns:p14="http://schemas.microsoft.com/office/powerpoint/2010/main" val="164695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895F0C48-0493-4873-A8B4-57371A02D5B2}"/>
              </a:ext>
            </a:extLst>
          </p:cNvPr>
          <p:cNvGraphicFramePr>
            <a:graphicFrameLocks noChangeAspect="1"/>
          </p:cNvGraphicFramePr>
          <p:nvPr>
            <p:custDataLst>
              <p:tags r:id="rId1"/>
            </p:custDataLst>
            <p:extLst>
              <p:ext uri="{D42A27DB-BD31-4B8C-83A1-F6EECF244321}">
                <p14:modId xmlns:p14="http://schemas.microsoft.com/office/powerpoint/2010/main" val="1604096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6" name="Objekt 5" hidden="1">
                        <a:extLst>
                          <a:ext uri="{FF2B5EF4-FFF2-40B4-BE49-F238E27FC236}">
                            <a16:creationId xmlns:a16="http://schemas.microsoft.com/office/drawing/2014/main" id="{895F0C48-0493-4873-A8B4-57371A02D5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C34F6D2E-8CAB-4526-8031-D8EFE6ED3D20}"/>
              </a:ext>
            </a:extLst>
          </p:cNvPr>
          <p:cNvSpPr/>
          <p:nvPr>
            <p:custDataLst>
              <p:tags r:id="rId2"/>
            </p:custDataLst>
          </p:nvPr>
        </p:nvSpPr>
        <p:spPr>
          <a:xfrm>
            <a:off x="0" y="0"/>
            <a:ext cx="158750" cy="158750"/>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108000"/>
              </a:lnSpc>
            </a:pPr>
            <a:endParaRPr lang="da-DK" sz="2400" b="1" dirty="0" err="1">
              <a:solidFill>
                <a:schemeClr val="tx1"/>
              </a:solidFill>
              <a:latin typeface="Book Antiqua" panose="02040602050305030304" pitchFamily="18" charset="0"/>
              <a:ea typeface="+mj-ea"/>
              <a:cs typeface="+mj-cs"/>
              <a:sym typeface="Book Antiqua" panose="02040602050305030304" pitchFamily="18" charset="0"/>
            </a:endParaRPr>
          </a:p>
        </p:txBody>
      </p:sp>
      <p:sp>
        <p:nvSpPr>
          <p:cNvPr id="3" name="Pladsholder til slidenummer 2">
            <a:extLst>
              <a:ext uri="{FF2B5EF4-FFF2-40B4-BE49-F238E27FC236}">
                <a16:creationId xmlns:a16="http://schemas.microsoft.com/office/drawing/2014/main" id="{C37FFD14-A608-45FC-859F-81E10483D0C4}"/>
              </a:ext>
            </a:extLst>
          </p:cNvPr>
          <p:cNvSpPr>
            <a:spLocks noGrp="1"/>
          </p:cNvSpPr>
          <p:nvPr>
            <p:ph type="sldNum" sz="quarter" idx="12"/>
          </p:nvPr>
        </p:nvSpPr>
        <p:spPr/>
        <p:txBody>
          <a:bodyPr/>
          <a:lstStyle/>
          <a:p>
            <a:fld id="{73381D07-88BB-459F-ABE7-0525228266A4}" type="slidenum">
              <a:rPr lang="da-DK" smtClean="0">
                <a:solidFill>
                  <a:prstClr val="black"/>
                </a:solidFill>
              </a:rPr>
              <a:pPr/>
              <a:t>3</a:t>
            </a:fld>
            <a:endParaRPr lang="da-DK">
              <a:solidFill>
                <a:prstClr val="black"/>
              </a:solidFill>
            </a:endParaRPr>
          </a:p>
        </p:txBody>
      </p:sp>
      <p:sp>
        <p:nvSpPr>
          <p:cNvPr id="4" name="Titel 3">
            <a:extLst>
              <a:ext uri="{FF2B5EF4-FFF2-40B4-BE49-F238E27FC236}">
                <a16:creationId xmlns:a16="http://schemas.microsoft.com/office/drawing/2014/main" id="{381974FE-6761-4497-A0BF-0D1B1D7B9E63}"/>
              </a:ext>
            </a:extLst>
          </p:cNvPr>
          <p:cNvSpPr>
            <a:spLocks noGrp="1"/>
          </p:cNvSpPr>
          <p:nvPr>
            <p:ph type="title"/>
          </p:nvPr>
        </p:nvSpPr>
        <p:spPr/>
        <p:txBody>
          <a:bodyPr vert="horz"/>
          <a:lstStyle/>
          <a:p>
            <a:r>
              <a:rPr lang="da-DK" dirty="0"/>
              <a:t>Med Trivselslinjen kan jeres medlemmer få professionel rådgivning om sundhed og trivsel</a:t>
            </a:r>
          </a:p>
        </p:txBody>
      </p:sp>
      <p:sp>
        <p:nvSpPr>
          <p:cNvPr id="7" name="Rektangel 6">
            <a:extLst>
              <a:ext uri="{FF2B5EF4-FFF2-40B4-BE49-F238E27FC236}">
                <a16:creationId xmlns:a16="http://schemas.microsoft.com/office/drawing/2014/main" id="{2109AE57-08CC-4B82-98A0-26C41DDD03B9}"/>
              </a:ext>
            </a:extLst>
          </p:cNvPr>
          <p:cNvSpPr/>
          <p:nvPr/>
        </p:nvSpPr>
        <p:spPr>
          <a:xfrm>
            <a:off x="478368" y="1548143"/>
            <a:ext cx="5783284" cy="49050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endParaRPr lang="da-DK" sz="1000" dirty="0" err="1">
              <a:solidFill>
                <a:schemeClr val="tx1"/>
              </a:solidFill>
            </a:endParaRPr>
          </a:p>
        </p:txBody>
      </p:sp>
      <p:sp>
        <p:nvSpPr>
          <p:cNvPr id="8" name="Rektangel 7">
            <a:extLst>
              <a:ext uri="{FF2B5EF4-FFF2-40B4-BE49-F238E27FC236}">
                <a16:creationId xmlns:a16="http://schemas.microsoft.com/office/drawing/2014/main" id="{79C18304-CCC9-4E77-B32F-52DBD63F7AD2}"/>
              </a:ext>
            </a:extLst>
          </p:cNvPr>
          <p:cNvSpPr/>
          <p:nvPr/>
        </p:nvSpPr>
        <p:spPr>
          <a:xfrm>
            <a:off x="2658218" y="1309354"/>
            <a:ext cx="1364808" cy="4379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endParaRPr lang="da-DK" sz="1000" dirty="0" err="1">
              <a:solidFill>
                <a:schemeClr val="tx1"/>
              </a:solidFill>
            </a:endParaRPr>
          </a:p>
        </p:txBody>
      </p:sp>
      <p:sp>
        <p:nvSpPr>
          <p:cNvPr id="9" name="Tekstfelt 8">
            <a:extLst>
              <a:ext uri="{FF2B5EF4-FFF2-40B4-BE49-F238E27FC236}">
                <a16:creationId xmlns:a16="http://schemas.microsoft.com/office/drawing/2014/main" id="{6C312200-3D41-45BD-9172-33CF0B8EF18E}"/>
              </a:ext>
            </a:extLst>
          </p:cNvPr>
          <p:cNvSpPr txBox="1"/>
          <p:nvPr/>
        </p:nvSpPr>
        <p:spPr>
          <a:xfrm>
            <a:off x="2904978" y="1472952"/>
            <a:ext cx="970478" cy="184666"/>
          </a:xfrm>
          <a:prstGeom prst="rect">
            <a:avLst/>
          </a:prstGeom>
          <a:noFill/>
          <a:ln>
            <a:solidFill>
              <a:schemeClr val="bg1"/>
            </a:solidFill>
          </a:ln>
        </p:spPr>
        <p:txBody>
          <a:bodyPr wrap="square" lIns="0" tIns="0" rIns="0" bIns="0" rtlCol="0">
            <a:spAutoFit/>
          </a:bodyPr>
          <a:lstStyle/>
          <a:p>
            <a:pPr>
              <a:lnSpc>
                <a:spcPct val="108000"/>
              </a:lnSpc>
            </a:pPr>
            <a:r>
              <a:rPr lang="da-DK" sz="1200" b="1" dirty="0"/>
              <a:t>Rådgivning</a:t>
            </a:r>
            <a:endParaRPr lang="da-DK" sz="900" b="1" dirty="0"/>
          </a:p>
        </p:txBody>
      </p:sp>
      <p:sp>
        <p:nvSpPr>
          <p:cNvPr id="10" name="Tekstboks 15">
            <a:extLst>
              <a:ext uri="{FF2B5EF4-FFF2-40B4-BE49-F238E27FC236}">
                <a16:creationId xmlns:a16="http://schemas.microsoft.com/office/drawing/2014/main" id="{C3B72D64-12C8-4099-AAE9-6D18076DC8E6}"/>
              </a:ext>
            </a:extLst>
          </p:cNvPr>
          <p:cNvSpPr txBox="1"/>
          <p:nvPr/>
        </p:nvSpPr>
        <p:spPr>
          <a:xfrm>
            <a:off x="1282526" y="3738989"/>
            <a:ext cx="4783645" cy="1753493"/>
          </a:xfrm>
          <a:prstGeom prst="rect">
            <a:avLst/>
          </a:prstGeom>
          <a:noFill/>
        </p:spPr>
        <p:txBody>
          <a:bodyPr wrap="square" lIns="0" tIns="0" rIns="0" bIns="0" rtlCol="0">
            <a:spAutoFit/>
          </a:bodyPr>
          <a:lstStyle/>
          <a:p>
            <a:pPr>
              <a:lnSpc>
                <a:spcPct val="108000"/>
              </a:lnSpc>
            </a:pPr>
            <a:r>
              <a:rPr lang="da-DK" sz="1000" b="1" dirty="0"/>
              <a:t>Alle medlemmer kan få forebyggende og motiverende rådgivning:</a:t>
            </a:r>
          </a:p>
          <a:p>
            <a:pPr marL="171450" indent="-171450">
              <a:lnSpc>
                <a:spcPct val="150000"/>
              </a:lnSpc>
              <a:buFont typeface="Arial" panose="020B0604020202020204" pitchFamily="34" charset="0"/>
              <a:buChar char="•"/>
            </a:pPr>
            <a:r>
              <a:rPr lang="da-DK" sz="1000" dirty="0"/>
              <a:t>Stress og psykisk mistrivsel (v. psykolog)</a:t>
            </a:r>
          </a:p>
          <a:p>
            <a:pPr marL="171450" indent="-171450">
              <a:lnSpc>
                <a:spcPct val="150000"/>
              </a:lnSpc>
              <a:buFont typeface="Arial" panose="020B0604020202020204" pitchFamily="34" charset="0"/>
              <a:buChar char="•"/>
            </a:pPr>
            <a:r>
              <a:rPr lang="da-DK" sz="1000" dirty="0"/>
              <a:t>Kost og vægttab</a:t>
            </a:r>
          </a:p>
          <a:p>
            <a:pPr marL="171450" indent="-171450">
              <a:lnSpc>
                <a:spcPct val="150000"/>
              </a:lnSpc>
              <a:buFont typeface="Arial" panose="020B0604020202020204" pitchFamily="34" charset="0"/>
              <a:buChar char="•"/>
            </a:pPr>
            <a:r>
              <a:rPr lang="da-DK" sz="1000" dirty="0"/>
              <a:t>Smerter i bevægeapparatet</a:t>
            </a:r>
          </a:p>
          <a:p>
            <a:pPr marL="171450" indent="-171450">
              <a:lnSpc>
                <a:spcPct val="150000"/>
              </a:lnSpc>
              <a:buFont typeface="Arial" panose="020B0604020202020204" pitchFamily="34" charset="0"/>
              <a:buChar char="•"/>
            </a:pPr>
            <a:r>
              <a:rPr lang="da-DK" sz="1000" dirty="0"/>
              <a:t>Planlægning af træning og genoptræning</a:t>
            </a:r>
          </a:p>
          <a:p>
            <a:pPr marL="171450" indent="-171450">
              <a:lnSpc>
                <a:spcPct val="150000"/>
              </a:lnSpc>
              <a:buFont typeface="Arial" panose="020B0604020202020204" pitchFamily="34" charset="0"/>
              <a:buChar char="•"/>
            </a:pPr>
            <a:r>
              <a:rPr lang="da-DK" sz="1000" dirty="0"/>
              <a:t>Rygestop</a:t>
            </a:r>
          </a:p>
          <a:p>
            <a:pPr marL="171450" indent="-171450">
              <a:lnSpc>
                <a:spcPct val="150000"/>
              </a:lnSpc>
              <a:buFont typeface="Arial" panose="020B0604020202020204" pitchFamily="34" charset="0"/>
              <a:buChar char="•"/>
            </a:pPr>
            <a:r>
              <a:rPr lang="da-DK" sz="1000" dirty="0"/>
              <a:t>Misbrug (evt. inddragelse af misbrugskonsulent)</a:t>
            </a:r>
          </a:p>
          <a:p>
            <a:pPr marL="171450" indent="-171450">
              <a:lnSpc>
                <a:spcPct val="150000"/>
              </a:lnSpc>
              <a:buFont typeface="Arial" panose="020B0604020202020204" pitchFamily="34" charset="0"/>
              <a:buChar char="•"/>
            </a:pPr>
            <a:r>
              <a:rPr lang="da-DK" sz="1000" dirty="0"/>
              <a:t>Hjælp til målsætninger, fastholdelse og motivation ifm. livsstilsændringer</a:t>
            </a:r>
          </a:p>
        </p:txBody>
      </p:sp>
      <p:pic>
        <p:nvPicPr>
          <p:cNvPr id="11" name="Billede 10">
            <a:extLst>
              <a:ext uri="{FF2B5EF4-FFF2-40B4-BE49-F238E27FC236}">
                <a16:creationId xmlns:a16="http://schemas.microsoft.com/office/drawing/2014/main" id="{1339DCAF-E202-4089-95A3-8D9EF638E0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582" y="1638333"/>
            <a:ext cx="655388" cy="540000"/>
          </a:xfrm>
          <a:prstGeom prst="rect">
            <a:avLst/>
          </a:prstGeom>
        </p:spPr>
      </p:pic>
      <p:grpSp>
        <p:nvGrpSpPr>
          <p:cNvPr id="12" name="Gruppe 11">
            <a:extLst>
              <a:ext uri="{FF2B5EF4-FFF2-40B4-BE49-F238E27FC236}">
                <a16:creationId xmlns:a16="http://schemas.microsoft.com/office/drawing/2014/main" id="{F4353D2C-286F-4C1F-8959-5BE196E10F67}"/>
              </a:ext>
            </a:extLst>
          </p:cNvPr>
          <p:cNvGrpSpPr/>
          <p:nvPr/>
        </p:nvGrpSpPr>
        <p:grpSpPr>
          <a:xfrm>
            <a:off x="6424822" y="1548142"/>
            <a:ext cx="4895848" cy="4276177"/>
            <a:chOff x="5176017" y="1711986"/>
            <a:chExt cx="3730337" cy="3206714"/>
          </a:xfrm>
        </p:grpSpPr>
        <p:cxnSp>
          <p:nvCxnSpPr>
            <p:cNvPr id="13" name="Lige forbindelse 12">
              <a:extLst>
                <a:ext uri="{FF2B5EF4-FFF2-40B4-BE49-F238E27FC236}">
                  <a16:creationId xmlns:a16="http://schemas.microsoft.com/office/drawing/2014/main" id="{62933160-10AB-458F-B6E7-6337E89D6CBE}"/>
                </a:ext>
              </a:extLst>
            </p:cNvPr>
            <p:cNvCxnSpPr>
              <a:cxnSpLocks/>
            </p:cNvCxnSpPr>
            <p:nvPr/>
          </p:nvCxnSpPr>
          <p:spPr>
            <a:xfrm flipH="1">
              <a:off x="7420411" y="1831108"/>
              <a:ext cx="1485943" cy="1397476"/>
            </a:xfrm>
            <a:prstGeom prst="line">
              <a:avLst/>
            </a:prstGeom>
            <a:ln>
              <a:solidFill>
                <a:schemeClr val="bg2">
                  <a:alpha val="10196"/>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816418DA-9450-4499-8265-DDBEB7398A5C}"/>
                </a:ext>
              </a:extLst>
            </p:cNvPr>
            <p:cNvSpPr/>
            <p:nvPr/>
          </p:nvSpPr>
          <p:spPr>
            <a:xfrm>
              <a:off x="5176017" y="1711986"/>
              <a:ext cx="3254900" cy="3206714"/>
            </a:xfrm>
            <a:prstGeom prst="ellipse">
              <a:avLst/>
            </a:prstGeom>
            <a:solidFill>
              <a:schemeClr val="accent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endParaRPr lang="da-DK" sz="1100" dirty="0" err="1">
                <a:solidFill>
                  <a:schemeClr val="tx1"/>
                </a:solidFill>
              </a:endParaRPr>
            </a:p>
          </p:txBody>
        </p:sp>
        <p:sp>
          <p:nvSpPr>
            <p:cNvPr id="15" name="Tekstfelt 14">
              <a:extLst>
                <a:ext uri="{FF2B5EF4-FFF2-40B4-BE49-F238E27FC236}">
                  <a16:creationId xmlns:a16="http://schemas.microsoft.com/office/drawing/2014/main" id="{CFD401D4-2C0B-46FC-A5AA-3B6FC10705DF}"/>
                </a:ext>
              </a:extLst>
            </p:cNvPr>
            <p:cNvSpPr txBox="1"/>
            <p:nvPr/>
          </p:nvSpPr>
          <p:spPr>
            <a:xfrm>
              <a:off x="5585468" y="2857897"/>
              <a:ext cx="2883379" cy="1110736"/>
            </a:xfrm>
            <a:prstGeom prst="rect">
              <a:avLst/>
            </a:prstGeom>
            <a:noFill/>
          </p:spPr>
          <p:txBody>
            <a:bodyPr wrap="square" lIns="0" tIns="0" rIns="0" bIns="0" rtlCol="0">
              <a:spAutoFit/>
            </a:bodyPr>
            <a:lstStyle/>
            <a:p>
              <a:pPr marL="263776" indent="-263776">
                <a:lnSpc>
                  <a:spcPct val="108000"/>
                </a:lnSpc>
                <a:spcBef>
                  <a:spcPts val="277"/>
                </a:spcBef>
                <a:buFont typeface="Wingdings" panose="05000000000000000000" pitchFamily="2" charset="2"/>
                <a:buChar char="ü"/>
              </a:pPr>
              <a:r>
                <a:rPr lang="da-DK" altLang="da-DK" sz="1200" dirty="0">
                  <a:solidFill>
                    <a:schemeClr val="bg1"/>
                  </a:solidFill>
                </a:rPr>
                <a:t>Forebyggende og motiverende rådgivning</a:t>
              </a:r>
            </a:p>
            <a:p>
              <a:pPr marL="263776" indent="-263776">
                <a:lnSpc>
                  <a:spcPct val="108000"/>
                </a:lnSpc>
                <a:spcBef>
                  <a:spcPts val="277"/>
                </a:spcBef>
                <a:buFont typeface="Wingdings" panose="05000000000000000000" pitchFamily="2" charset="2"/>
                <a:buChar char="ü"/>
              </a:pPr>
              <a:r>
                <a:rPr lang="da-DK" altLang="da-DK" sz="1200" dirty="0">
                  <a:solidFill>
                    <a:schemeClr val="bg1"/>
                  </a:solidFill>
                </a:rPr>
                <a:t>Konkrete redskaber til at realisere og fastholde målsætning ved opstart / planlægning af livsstilsændring</a:t>
              </a:r>
            </a:p>
            <a:p>
              <a:pPr marL="263776" indent="-263776">
                <a:lnSpc>
                  <a:spcPct val="108000"/>
                </a:lnSpc>
                <a:spcBef>
                  <a:spcPts val="277"/>
                </a:spcBef>
                <a:buFont typeface="Wingdings" panose="05000000000000000000" pitchFamily="2" charset="2"/>
                <a:buChar char="ü"/>
              </a:pPr>
              <a:r>
                <a:rPr lang="da-DK" altLang="da-DK" sz="1200" dirty="0">
                  <a:solidFill>
                    <a:schemeClr val="bg1"/>
                  </a:solidFill>
                </a:rPr>
                <a:t>Målrettet vejledning </a:t>
              </a:r>
            </a:p>
            <a:p>
              <a:pPr marL="263776" indent="-263776">
                <a:lnSpc>
                  <a:spcPct val="108000"/>
                </a:lnSpc>
                <a:spcBef>
                  <a:spcPts val="277"/>
                </a:spcBef>
                <a:buFont typeface="Wingdings" panose="05000000000000000000" pitchFamily="2" charset="2"/>
                <a:buChar char="ü"/>
              </a:pPr>
              <a:r>
                <a:rPr lang="da-DK" altLang="da-DK" sz="1200" dirty="0">
                  <a:solidFill>
                    <a:schemeClr val="bg1"/>
                  </a:solidFill>
                </a:rPr>
                <a:t>Anbefalinger og støtte</a:t>
              </a:r>
            </a:p>
            <a:p>
              <a:pPr>
                <a:lnSpc>
                  <a:spcPct val="108000"/>
                </a:lnSpc>
              </a:pPr>
              <a:endParaRPr lang="da-DK" sz="1100" b="1" dirty="0">
                <a:solidFill>
                  <a:schemeClr val="bg1"/>
                </a:solidFill>
              </a:endParaRPr>
            </a:p>
          </p:txBody>
        </p:sp>
      </p:grpSp>
      <p:sp>
        <p:nvSpPr>
          <p:cNvPr id="16" name="Tekstfelt 15">
            <a:extLst>
              <a:ext uri="{FF2B5EF4-FFF2-40B4-BE49-F238E27FC236}">
                <a16:creationId xmlns:a16="http://schemas.microsoft.com/office/drawing/2014/main" id="{F3C0A9D3-B9FC-4B2E-8DDD-4C32775AA8CD}"/>
              </a:ext>
            </a:extLst>
          </p:cNvPr>
          <p:cNvSpPr txBox="1"/>
          <p:nvPr/>
        </p:nvSpPr>
        <p:spPr>
          <a:xfrm>
            <a:off x="7041714" y="2356818"/>
            <a:ext cx="3119013" cy="723275"/>
          </a:xfrm>
          <a:prstGeom prst="rect">
            <a:avLst/>
          </a:prstGeom>
          <a:noFill/>
        </p:spPr>
        <p:txBody>
          <a:bodyPr wrap="square" lIns="0" tIns="0" rIns="0" bIns="0" rtlCol="0">
            <a:spAutoFit/>
          </a:bodyPr>
          <a:lstStyle/>
          <a:p>
            <a:r>
              <a:rPr lang="da-DK" altLang="da-DK" sz="1200" b="1" dirty="0">
                <a:solidFill>
                  <a:schemeClr val="bg1"/>
                </a:solidFill>
              </a:rPr>
              <a:t>Direkte hotline, hvor medlemmerne kan få råd, vejledning og støtte, når livet giver udfordringer undervejs.</a:t>
            </a:r>
          </a:p>
          <a:p>
            <a:pPr>
              <a:lnSpc>
                <a:spcPct val="108000"/>
              </a:lnSpc>
            </a:pPr>
            <a:endParaRPr lang="da-DK" sz="1100" dirty="0" err="1"/>
          </a:p>
        </p:txBody>
      </p:sp>
      <p:grpSp>
        <p:nvGrpSpPr>
          <p:cNvPr id="17" name="Gruppe 16">
            <a:extLst>
              <a:ext uri="{FF2B5EF4-FFF2-40B4-BE49-F238E27FC236}">
                <a16:creationId xmlns:a16="http://schemas.microsoft.com/office/drawing/2014/main" id="{06A3BF16-5A8E-4DDF-8F94-372513FC40FF}"/>
              </a:ext>
            </a:extLst>
          </p:cNvPr>
          <p:cNvGrpSpPr/>
          <p:nvPr/>
        </p:nvGrpSpPr>
        <p:grpSpPr>
          <a:xfrm>
            <a:off x="8634867" y="4788183"/>
            <a:ext cx="1950213" cy="1914767"/>
            <a:chOff x="4864954" y="1347268"/>
            <a:chExt cx="3082888" cy="3687996"/>
          </a:xfrm>
          <a:solidFill>
            <a:schemeClr val="accent5"/>
          </a:solidFill>
        </p:grpSpPr>
        <p:sp>
          <p:nvSpPr>
            <p:cNvPr id="18" name="Ellipse 17">
              <a:extLst>
                <a:ext uri="{FF2B5EF4-FFF2-40B4-BE49-F238E27FC236}">
                  <a16:creationId xmlns:a16="http://schemas.microsoft.com/office/drawing/2014/main" id="{2210F77D-FC28-4092-B41F-D898434D6FE4}"/>
                </a:ext>
              </a:extLst>
            </p:cNvPr>
            <p:cNvSpPr/>
            <p:nvPr/>
          </p:nvSpPr>
          <p:spPr>
            <a:xfrm>
              <a:off x="4864954" y="1347268"/>
              <a:ext cx="3082888" cy="3687996"/>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endParaRPr lang="da-DK" sz="1000" dirty="0" err="1">
                <a:solidFill>
                  <a:schemeClr val="tx1"/>
                </a:solidFill>
              </a:endParaRPr>
            </a:p>
          </p:txBody>
        </p:sp>
        <p:sp>
          <p:nvSpPr>
            <p:cNvPr id="19" name="Tekstfelt 17">
              <a:extLst>
                <a:ext uri="{FF2B5EF4-FFF2-40B4-BE49-F238E27FC236}">
                  <a16:creationId xmlns:a16="http://schemas.microsoft.com/office/drawing/2014/main" id="{68CBEB96-DD95-4D28-AB0E-9F60BB162049}"/>
                </a:ext>
              </a:extLst>
            </p:cNvPr>
            <p:cNvSpPr txBox="1"/>
            <p:nvPr/>
          </p:nvSpPr>
          <p:spPr>
            <a:xfrm>
              <a:off x="5438405" y="2124240"/>
              <a:ext cx="1964771" cy="1785554"/>
            </a:xfrm>
            <a:prstGeom prst="rect">
              <a:avLst/>
            </a:prstGeom>
            <a:grpFill/>
          </p:spPr>
          <p:txBody>
            <a:bodyPr wrap="square" lIns="0" tIns="0" rIns="0" bIns="0" rtlCol="0">
              <a:spAutoFit/>
            </a:bodyPr>
            <a:lstStyle/>
            <a:p>
              <a:pPr algn="ctr">
                <a:lnSpc>
                  <a:spcPct val="108000"/>
                </a:lnSpc>
              </a:pPr>
              <a:r>
                <a:rPr lang="da-DK" sz="1200" b="1" dirty="0"/>
                <a:t>Trivselslinjen </a:t>
              </a:r>
            </a:p>
            <a:p>
              <a:pPr algn="ctr">
                <a:lnSpc>
                  <a:spcPct val="108000"/>
                </a:lnSpc>
              </a:pPr>
              <a:r>
                <a:rPr lang="da-DK" sz="1600" b="1" dirty="0">
                  <a:solidFill>
                    <a:schemeClr val="accent1"/>
                  </a:solidFill>
                </a:rPr>
                <a:t>70 80 82 18</a:t>
              </a:r>
              <a:endParaRPr lang="da-DK" sz="900" b="1" dirty="0">
                <a:solidFill>
                  <a:schemeClr val="accent1"/>
                </a:solidFill>
              </a:endParaRPr>
            </a:p>
            <a:p>
              <a:pPr algn="ctr">
                <a:lnSpc>
                  <a:spcPct val="108000"/>
                </a:lnSpc>
              </a:pPr>
              <a:r>
                <a:rPr lang="da-DK" sz="1050" b="1" dirty="0"/>
                <a:t>Mandag-torsdag 08:00-16.30</a:t>
              </a:r>
            </a:p>
            <a:p>
              <a:pPr algn="ctr">
                <a:lnSpc>
                  <a:spcPct val="108000"/>
                </a:lnSpc>
              </a:pPr>
              <a:r>
                <a:rPr lang="da-DK" sz="1050" b="1" dirty="0"/>
                <a:t>Fredag 08:00-16:00 </a:t>
              </a:r>
              <a:endParaRPr lang="da-DK" sz="900" dirty="0"/>
            </a:p>
          </p:txBody>
        </p:sp>
      </p:grpSp>
      <p:sp>
        <p:nvSpPr>
          <p:cNvPr id="20" name="Tekstfelt 19">
            <a:extLst>
              <a:ext uri="{FF2B5EF4-FFF2-40B4-BE49-F238E27FC236}">
                <a16:creationId xmlns:a16="http://schemas.microsoft.com/office/drawing/2014/main" id="{31CD4E4D-79F4-47BF-804E-040902DAAF8E}"/>
              </a:ext>
            </a:extLst>
          </p:cNvPr>
          <p:cNvSpPr txBox="1"/>
          <p:nvPr/>
        </p:nvSpPr>
        <p:spPr>
          <a:xfrm>
            <a:off x="1312355" y="1834576"/>
            <a:ext cx="4783645" cy="1624227"/>
          </a:xfrm>
          <a:prstGeom prst="rect">
            <a:avLst/>
          </a:prstGeom>
          <a:noFill/>
        </p:spPr>
        <p:txBody>
          <a:bodyPr wrap="square" lIns="0" tIns="0" rIns="0" bIns="0" rtlCol="0">
            <a:spAutoFit/>
          </a:bodyPr>
          <a:lstStyle/>
          <a:p>
            <a:pPr>
              <a:lnSpc>
                <a:spcPct val="108000"/>
              </a:lnSpc>
            </a:pPr>
            <a:r>
              <a:rPr lang="da-DK" altLang="da-DK" sz="1000" b="1" dirty="0"/>
              <a:t>Tværfagligt personale</a:t>
            </a:r>
          </a:p>
          <a:p>
            <a:pPr>
              <a:lnSpc>
                <a:spcPct val="108000"/>
              </a:lnSpc>
            </a:pPr>
            <a:r>
              <a:rPr lang="da-DK" altLang="da-DK" sz="1000" dirty="0"/>
              <a:t>Trivselslinjen varetages af et professionel tværfagligt team, som består af kvalificeret sundhedsfagligt personale:</a:t>
            </a:r>
          </a:p>
          <a:p>
            <a:pPr marL="171450" lvl="1" indent="-171450">
              <a:lnSpc>
                <a:spcPct val="150000"/>
              </a:lnSpc>
              <a:buFont typeface="Arial" panose="020B0604020202020204" pitchFamily="34" charset="0"/>
              <a:buChar char="•"/>
            </a:pPr>
            <a:r>
              <a:rPr lang="da-DK" altLang="da-DK" sz="1000" dirty="0"/>
              <a:t>Sygeplejersker</a:t>
            </a:r>
          </a:p>
          <a:p>
            <a:pPr marL="171450" lvl="1" indent="-171450">
              <a:lnSpc>
                <a:spcPct val="150000"/>
              </a:lnSpc>
              <a:buFont typeface="Arial" panose="020B0604020202020204" pitchFamily="34" charset="0"/>
              <a:buChar char="•"/>
            </a:pPr>
            <a:r>
              <a:rPr lang="da-DK" altLang="da-DK" sz="1000" dirty="0"/>
              <a:t>Fysioterapeuter </a:t>
            </a:r>
          </a:p>
          <a:p>
            <a:pPr marL="171450" lvl="1" indent="-171450">
              <a:lnSpc>
                <a:spcPct val="150000"/>
              </a:lnSpc>
              <a:buFont typeface="Arial" panose="020B0604020202020204" pitchFamily="34" charset="0"/>
              <a:buChar char="•"/>
            </a:pPr>
            <a:r>
              <a:rPr lang="da-DK" altLang="da-DK" sz="1000" dirty="0"/>
              <a:t>Autoriseret psykologer </a:t>
            </a:r>
            <a:r>
              <a:rPr lang="da-DK" altLang="da-DK" sz="1000" i="1" dirty="0"/>
              <a:t>- henvises til via sygeplejerske</a:t>
            </a:r>
          </a:p>
          <a:p>
            <a:pPr marL="171450" lvl="1" indent="-171450">
              <a:lnSpc>
                <a:spcPct val="150000"/>
              </a:lnSpc>
              <a:buFont typeface="Arial" panose="020B0604020202020204" pitchFamily="34" charset="0"/>
              <a:buChar char="•"/>
            </a:pPr>
            <a:r>
              <a:rPr lang="da-DK" altLang="da-DK" sz="1000" dirty="0"/>
              <a:t>I særlige tilfælde socialrådgivere </a:t>
            </a:r>
            <a:r>
              <a:rPr lang="da-DK" altLang="da-DK" sz="1000" i="1" dirty="0"/>
              <a:t>- henvises til via sygeplejerske</a:t>
            </a:r>
          </a:p>
          <a:p>
            <a:pPr marL="171450" lvl="1" indent="-171450">
              <a:lnSpc>
                <a:spcPct val="150000"/>
              </a:lnSpc>
              <a:buFont typeface="Arial" panose="020B0604020202020204" pitchFamily="34" charset="0"/>
              <a:buChar char="•"/>
            </a:pPr>
            <a:r>
              <a:rPr lang="da-DK" altLang="da-DK" sz="1000" dirty="0"/>
              <a:t>I særlige tilfælde misbrugskonsulent </a:t>
            </a:r>
            <a:r>
              <a:rPr lang="da-DK" altLang="da-DK" sz="1000" i="1" dirty="0"/>
              <a:t>– henvises til via sygeplejerske</a:t>
            </a:r>
          </a:p>
        </p:txBody>
      </p:sp>
      <p:pic>
        <p:nvPicPr>
          <p:cNvPr id="21" name="Billede 20">
            <a:extLst>
              <a:ext uri="{FF2B5EF4-FFF2-40B4-BE49-F238E27FC236}">
                <a16:creationId xmlns:a16="http://schemas.microsoft.com/office/drawing/2014/main" id="{264DF1A1-F1EF-4AAE-9C24-910E487A66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582" y="3546234"/>
            <a:ext cx="655384" cy="540000"/>
          </a:xfrm>
          <a:prstGeom prst="rect">
            <a:avLst/>
          </a:prstGeom>
        </p:spPr>
      </p:pic>
      <p:sp>
        <p:nvSpPr>
          <p:cNvPr id="24" name="Rektangel 23">
            <a:extLst>
              <a:ext uri="{FF2B5EF4-FFF2-40B4-BE49-F238E27FC236}">
                <a16:creationId xmlns:a16="http://schemas.microsoft.com/office/drawing/2014/main" id="{CDCA4FA3-27F2-47A7-9DA7-05DC423D0C08}"/>
              </a:ext>
            </a:extLst>
          </p:cNvPr>
          <p:cNvSpPr/>
          <p:nvPr/>
        </p:nvSpPr>
        <p:spPr>
          <a:xfrm>
            <a:off x="6897663" y="4449324"/>
            <a:ext cx="3687417" cy="476412"/>
          </a:xfrm>
          <a:prstGeom prst="rect">
            <a:avLst/>
          </a:prstGeom>
        </p:spPr>
        <p:txBody>
          <a:bodyPr wrap="square">
            <a:spAutoFit/>
          </a:bodyPr>
          <a:lstStyle/>
          <a:p>
            <a:pPr>
              <a:lnSpc>
                <a:spcPct val="108000"/>
              </a:lnSpc>
            </a:pPr>
            <a:r>
              <a:rPr lang="da-DK" sz="1200" b="1" dirty="0">
                <a:solidFill>
                  <a:schemeClr val="bg1"/>
                </a:solidFill>
              </a:rPr>
              <a:t>Trivselslinjen er gratis for alle af </a:t>
            </a:r>
            <a:r>
              <a:rPr lang="da-DK" sz="1200" b="1" dirty="0" err="1">
                <a:solidFill>
                  <a:schemeClr val="bg1"/>
                </a:solidFill>
              </a:rPr>
              <a:t>FAF’s</a:t>
            </a:r>
            <a:r>
              <a:rPr lang="da-DK" sz="1200" b="1" dirty="0">
                <a:solidFill>
                  <a:schemeClr val="bg1"/>
                </a:solidFill>
              </a:rPr>
              <a:t> medlemmer</a:t>
            </a:r>
          </a:p>
        </p:txBody>
      </p:sp>
      <p:sp>
        <p:nvSpPr>
          <p:cNvPr id="25" name="Tekstfelt 24">
            <a:extLst>
              <a:ext uri="{FF2B5EF4-FFF2-40B4-BE49-F238E27FC236}">
                <a16:creationId xmlns:a16="http://schemas.microsoft.com/office/drawing/2014/main" id="{EF09E2F1-BB83-4EF4-B42B-E1122C084C91}"/>
              </a:ext>
            </a:extLst>
          </p:cNvPr>
          <p:cNvSpPr txBox="1"/>
          <p:nvPr/>
        </p:nvSpPr>
        <p:spPr>
          <a:xfrm>
            <a:off x="478367" y="6537545"/>
            <a:ext cx="6574711" cy="153825"/>
          </a:xfrm>
          <a:prstGeom prst="rect">
            <a:avLst/>
          </a:prstGeom>
          <a:noFill/>
        </p:spPr>
        <p:txBody>
          <a:bodyPr wrap="square" lIns="0" tIns="0" rIns="0" bIns="0" rtlCol="0">
            <a:spAutoFit/>
          </a:bodyPr>
          <a:lstStyle/>
          <a:p>
            <a:pPr>
              <a:lnSpc>
                <a:spcPct val="108000"/>
              </a:lnSpc>
            </a:pPr>
            <a:r>
              <a:rPr lang="da-DK" sz="1000" dirty="0">
                <a:solidFill>
                  <a:schemeClr val="accent1"/>
                </a:solidFill>
              </a:rPr>
              <a:t>Anonymitet</a:t>
            </a:r>
            <a:r>
              <a:rPr lang="da-DK" sz="1000" dirty="0"/>
              <a:t>: Kommunikation mellem medlemmet og Trivselslinjen er 100% anonym for PFA.</a:t>
            </a:r>
          </a:p>
        </p:txBody>
      </p:sp>
      <p:cxnSp>
        <p:nvCxnSpPr>
          <p:cNvPr id="26" name="Straight Connector 118">
            <a:extLst>
              <a:ext uri="{FF2B5EF4-FFF2-40B4-BE49-F238E27FC236}">
                <a16:creationId xmlns:a16="http://schemas.microsoft.com/office/drawing/2014/main" id="{2B675F3C-E1AD-41C0-BBE0-86ECA4BD9A0B}"/>
              </a:ext>
            </a:extLst>
          </p:cNvPr>
          <p:cNvCxnSpPr/>
          <p:nvPr/>
        </p:nvCxnSpPr>
        <p:spPr bwMode="auto">
          <a:xfrm>
            <a:off x="479376" y="1268760"/>
            <a:ext cx="11160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
        <p:nvSpPr>
          <p:cNvPr id="27" name="Tekstboks 15">
            <a:extLst>
              <a:ext uri="{FF2B5EF4-FFF2-40B4-BE49-F238E27FC236}">
                <a16:creationId xmlns:a16="http://schemas.microsoft.com/office/drawing/2014/main" id="{998BE76D-CB4B-72A6-337F-C2C29144C393}"/>
              </a:ext>
            </a:extLst>
          </p:cNvPr>
          <p:cNvSpPr txBox="1"/>
          <p:nvPr/>
        </p:nvSpPr>
        <p:spPr>
          <a:xfrm>
            <a:off x="600582" y="5666512"/>
            <a:ext cx="5581557" cy="630942"/>
          </a:xfrm>
          <a:prstGeom prst="rect">
            <a:avLst/>
          </a:prstGeom>
          <a:noFill/>
        </p:spPr>
        <p:txBody>
          <a:bodyPr wrap="square" lIns="0" tIns="0" rIns="0" bIns="0" rtlCol="0">
            <a:spAutoFit/>
          </a:bodyPr>
          <a:lstStyle/>
          <a:p>
            <a:pPr>
              <a:spcAft>
                <a:spcPts val="600"/>
              </a:spcAft>
            </a:pPr>
            <a:r>
              <a:rPr lang="da-DK" sz="900" dirty="0"/>
              <a:t>Rådgivningen kan ydes pr. telefon eller som videokald (fx ved øvelser der skal demonstreres af fysioterapeut). Øvelser vil også kunne sendes pr. mail.</a:t>
            </a:r>
          </a:p>
          <a:p>
            <a:pPr>
              <a:spcAft>
                <a:spcPts val="600"/>
              </a:spcAft>
            </a:pPr>
            <a:r>
              <a:rPr lang="da-DK" sz="900" dirty="0"/>
              <a:t>Medlemmerne tilbydes at blive ringet op på et aftalt tidspunkt, hvis der er ventetid, eller den ønskede rådgiver ikke er ledig. </a:t>
            </a:r>
          </a:p>
        </p:txBody>
      </p:sp>
    </p:spTree>
    <p:extLst>
      <p:ext uri="{BB962C8B-B14F-4D97-AF65-F5344CB8AC3E}">
        <p14:creationId xmlns:p14="http://schemas.microsoft.com/office/powerpoint/2010/main" val="350373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3AAFDDF-E41B-0435-9DCF-4DFBB82F0C9A}"/>
              </a:ext>
            </a:extLst>
          </p:cNvPr>
          <p:cNvGraphicFramePr>
            <a:graphicFrameLocks noChangeAspect="1"/>
          </p:cNvGraphicFramePr>
          <p:nvPr>
            <p:custDataLst>
              <p:tags r:id="rId1"/>
            </p:custDataLst>
            <p:extLst>
              <p:ext uri="{D42A27DB-BD31-4B8C-83A1-F6EECF244321}">
                <p14:modId xmlns:p14="http://schemas.microsoft.com/office/powerpoint/2010/main" val="3931885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indhold 1">
            <a:extLst>
              <a:ext uri="{FF2B5EF4-FFF2-40B4-BE49-F238E27FC236}">
                <a16:creationId xmlns:a16="http://schemas.microsoft.com/office/drawing/2014/main" id="{294F1E40-D8DF-22A3-DAD1-467C91A68F6E}"/>
              </a:ext>
            </a:extLst>
          </p:cNvPr>
          <p:cNvSpPr>
            <a:spLocks noGrp="1"/>
          </p:cNvSpPr>
          <p:nvPr>
            <p:ph sz="quarter" idx="13"/>
          </p:nvPr>
        </p:nvSpPr>
        <p:spPr/>
        <p:txBody>
          <a:bodyPr/>
          <a:lstStyle/>
          <a:p>
            <a:pPr>
              <a:spcAft>
                <a:spcPts val="600"/>
              </a:spcAft>
            </a:pPr>
            <a:r>
              <a:rPr lang="da-DK" sz="1400" b="0" i="0" u="none" strike="noStrike" baseline="0" dirty="0">
                <a:solidFill>
                  <a:srgbClr val="000000"/>
                </a:solidFill>
                <a:ea typeface="Verdana" panose="020B0604030504040204" pitchFamily="34" charset="0"/>
              </a:rPr>
              <a:t>Såfremt det under en samtale vurderes, at der et behov for socialfaglig rådgivning henvises medlemmet til én samtale med socialrådgiver. </a:t>
            </a:r>
            <a:r>
              <a:rPr lang="da-DK" sz="1400" dirty="0">
                <a:solidFill>
                  <a:srgbClr val="000000"/>
                </a:solidFill>
                <a:ea typeface="Verdana" panose="020B0604030504040204" pitchFamily="34" charset="0"/>
              </a:rPr>
              <a:t>Formålet med rådgivningen er:</a:t>
            </a:r>
          </a:p>
          <a:p>
            <a:pPr marL="342900" indent="-342900">
              <a:buFont typeface="+mj-lt"/>
              <a:buAutoNum type="arabicPeriod"/>
            </a:pPr>
            <a:r>
              <a:rPr lang="da-DK" sz="1400" dirty="0">
                <a:solidFill>
                  <a:srgbClr val="000000"/>
                </a:solidFill>
                <a:ea typeface="Verdana" panose="020B0604030504040204" pitchFamily="34" charset="0"/>
              </a:rPr>
              <a:t>at give medlemmet råd og vejledning i forhold til trivsel, udfordringer på arbejdspladsen, sociale problematikker i familien m.m. </a:t>
            </a:r>
          </a:p>
          <a:p>
            <a:pPr marL="342900" indent="-342900">
              <a:buFont typeface="+mj-lt"/>
              <a:buAutoNum type="arabicPeriod"/>
            </a:pPr>
            <a:r>
              <a:rPr lang="da-DK" sz="1400" dirty="0">
                <a:solidFill>
                  <a:srgbClr val="000000"/>
                </a:solidFill>
                <a:ea typeface="Verdana" panose="020B0604030504040204" pitchFamily="34" charset="0"/>
              </a:rPr>
              <a:t>at guide medlemmet videre i det i offentlige system (jobcentre, sundhedsvæsen etc.) </a:t>
            </a:r>
          </a:p>
          <a:p>
            <a:pPr marL="342900" indent="-342900">
              <a:buFont typeface="+mj-lt"/>
              <a:buAutoNum type="arabicPeriod"/>
            </a:pPr>
            <a:r>
              <a:rPr lang="da-DK" sz="1400" dirty="0">
                <a:solidFill>
                  <a:srgbClr val="000000"/>
                </a:solidFill>
                <a:ea typeface="Verdana" panose="020B0604030504040204" pitchFamily="34" charset="0"/>
              </a:rPr>
              <a:t>at yde hjælp til selvhjælp og/eller at bibringe medlemmet brugbare mestringsredskaber</a:t>
            </a:r>
            <a:endParaRPr lang="da-DK" sz="1400" b="0" i="0" u="none" strike="noStrike" baseline="0" dirty="0">
              <a:solidFill>
                <a:srgbClr val="000000"/>
              </a:solidFill>
              <a:ea typeface="Verdana" panose="020B0604030504040204" pitchFamily="34" charset="0"/>
            </a:endParaRPr>
          </a:p>
          <a:p>
            <a:endParaRPr lang="da-DK" sz="14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r>
              <a:rPr lang="da-DK" sz="1400" dirty="0">
                <a:solidFill>
                  <a:srgbClr val="000000"/>
                </a:solidFill>
                <a:ea typeface="Verdana" panose="020B0604030504040204" pitchFamily="34" charset="0"/>
              </a:rPr>
              <a:t>Socialrådgiverne, der betjener Trivselslinjen, har samtidigt med det beskæftigelsesmæssige fokus, en stor og alsidig viden om forebyggelse og indsats i forhold til en lang række trivselsproblemer. Det betyder, at socialrådgiverne på Trivselslinjen både kan give råd og vejledning i forhold til dit arbejdsliv, men også hvis du har behov for støtte eller sparring i relation til familieliv, sociale udfordringer eller andre problematikker. Socialrådgiverne har alle erfaring med at samarbejde med offentlige myndigheder. </a:t>
            </a:r>
          </a:p>
        </p:txBody>
      </p:sp>
      <p:sp>
        <p:nvSpPr>
          <p:cNvPr id="4" name="Pladsholder til slidenummer 3">
            <a:extLst>
              <a:ext uri="{FF2B5EF4-FFF2-40B4-BE49-F238E27FC236}">
                <a16:creationId xmlns:a16="http://schemas.microsoft.com/office/drawing/2014/main" id="{AFBBA30B-49EB-8C31-E624-C1290DAB3911}"/>
              </a:ext>
            </a:extLst>
          </p:cNvPr>
          <p:cNvSpPr>
            <a:spLocks noGrp="1"/>
          </p:cNvSpPr>
          <p:nvPr>
            <p:ph type="sldNum" sz="quarter" idx="12"/>
          </p:nvPr>
        </p:nvSpPr>
        <p:spPr/>
        <p:txBody>
          <a:bodyPr/>
          <a:lstStyle/>
          <a:p>
            <a:fld id="{73381D07-88BB-459F-ABE7-0525228266A4}" type="slidenum">
              <a:rPr lang="da-DK" smtClean="0"/>
              <a:t>4</a:t>
            </a:fld>
            <a:endParaRPr lang="da-DK" dirty="0"/>
          </a:p>
        </p:txBody>
      </p:sp>
      <p:sp>
        <p:nvSpPr>
          <p:cNvPr id="5" name="Titel 4">
            <a:extLst>
              <a:ext uri="{FF2B5EF4-FFF2-40B4-BE49-F238E27FC236}">
                <a16:creationId xmlns:a16="http://schemas.microsoft.com/office/drawing/2014/main" id="{BCAA904E-0106-1FAD-E08E-19A0DA10EB5F}"/>
              </a:ext>
            </a:extLst>
          </p:cNvPr>
          <p:cNvSpPr>
            <a:spLocks noGrp="1"/>
          </p:cNvSpPr>
          <p:nvPr>
            <p:ph type="title"/>
          </p:nvPr>
        </p:nvSpPr>
        <p:spPr/>
        <p:txBody>
          <a:bodyPr vert="horz"/>
          <a:lstStyle/>
          <a:p>
            <a:r>
              <a:rPr lang="da-DK" dirty="0"/>
              <a:t>Der ydes ”light” socialfaglig rådgivning ved behov</a:t>
            </a:r>
          </a:p>
        </p:txBody>
      </p:sp>
      <p:cxnSp>
        <p:nvCxnSpPr>
          <p:cNvPr id="8" name="Straight Connector 118">
            <a:extLst>
              <a:ext uri="{FF2B5EF4-FFF2-40B4-BE49-F238E27FC236}">
                <a16:creationId xmlns:a16="http://schemas.microsoft.com/office/drawing/2014/main" id="{5B17BEAF-08A4-FC89-5FF0-7D47DDE7DB59}"/>
              </a:ext>
            </a:extLst>
          </p:cNvPr>
          <p:cNvCxnSpPr/>
          <p:nvPr/>
        </p:nvCxnSpPr>
        <p:spPr bwMode="auto">
          <a:xfrm>
            <a:off x="479376" y="1268760"/>
            <a:ext cx="11160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pic>
        <p:nvPicPr>
          <p:cNvPr id="15" name="PFA_Billedbank_2023_083_kontor_AVU">
            <a:extLst>
              <a:ext uri="{FF2B5EF4-FFF2-40B4-BE49-F238E27FC236}">
                <a16:creationId xmlns:a16="http://schemas.microsoft.com/office/drawing/2014/main" id="{0924320C-4886-C7B9-2F23-0685EBBBDCF1}"/>
              </a:ext>
            </a:extLst>
          </p:cNvPr>
          <p:cNvPicPr>
            <a:picLocks noGrp="1" noChangeAspect="1"/>
          </p:cNvPicPr>
          <p:nvPr>
            <p:ph type="pic" sz="quarter" idx="14"/>
            <p:custDataLst>
              <p:custData r:id="rId2"/>
              <p:tags r:id="rId3"/>
            </p:custDataLst>
          </p:nvPr>
        </p:nvPicPr>
        <p:blipFill rotWithShape="1">
          <a:blip r:embed="rId8">
            <a:extLst>
              <a:ext uri="{28A0092B-C50C-407E-A947-70E740481C1C}">
                <a14:useLocalDpi xmlns:a14="http://schemas.microsoft.com/office/drawing/2010/main" val="0"/>
              </a:ext>
            </a:extLst>
          </a:blip>
          <a:srcRect l="17134" r="5647"/>
          <a:stretch/>
        </p:blipFill>
        <p:spPr>
          <a:xfrm>
            <a:off x="6335184" y="1771650"/>
            <a:ext cx="5378449" cy="4645025"/>
          </a:xfrm>
        </p:spPr>
      </p:pic>
    </p:spTree>
    <p:extLst>
      <p:ext uri="{BB962C8B-B14F-4D97-AF65-F5344CB8AC3E}">
        <p14:creationId xmlns:p14="http://schemas.microsoft.com/office/powerpoint/2010/main" val="428144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64801C2-2D83-02F1-4C03-8782020CB777}"/>
              </a:ext>
            </a:extLst>
          </p:cNvPr>
          <p:cNvGraphicFramePr>
            <a:graphicFrameLocks noChangeAspect="1"/>
          </p:cNvGraphicFramePr>
          <p:nvPr>
            <p:custDataLst>
              <p:tags r:id="rId1"/>
            </p:custDataLst>
            <p:extLst>
              <p:ext uri="{D42A27DB-BD31-4B8C-83A1-F6EECF244321}">
                <p14:modId xmlns:p14="http://schemas.microsoft.com/office/powerpoint/2010/main" val="525050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ntent Placeholder 1">
            <a:extLst>
              <a:ext uri="{FF2B5EF4-FFF2-40B4-BE49-F238E27FC236}">
                <a16:creationId xmlns:a16="http://schemas.microsoft.com/office/drawing/2014/main" id="{BF82E1E7-6B4B-9A7B-0F7A-CA6A2CE3ADB1}"/>
              </a:ext>
            </a:extLst>
          </p:cNvPr>
          <p:cNvSpPr>
            <a:spLocks noGrp="1"/>
          </p:cNvSpPr>
          <p:nvPr>
            <p:ph sz="quarter" idx="13"/>
          </p:nvPr>
        </p:nvSpPr>
        <p:spPr>
          <a:xfrm>
            <a:off x="478367" y="1771650"/>
            <a:ext cx="6081459" cy="4645025"/>
          </a:xfrm>
        </p:spPr>
        <p:txBody>
          <a:bodyPr/>
          <a:lstStyle/>
          <a:p>
            <a:pPr algn="l"/>
            <a:r>
              <a:rPr lang="da-DK" sz="1600" b="1" i="0" u="none" strike="noStrike" baseline="0" dirty="0">
                <a:solidFill>
                  <a:srgbClr val="000000"/>
                </a:solidFill>
              </a:rPr>
              <a:t>Sygeplejerske, fysioterapeut og psykolog</a:t>
            </a:r>
          </a:p>
          <a:p>
            <a:r>
              <a:rPr lang="da-DK" sz="1600" b="0" i="0" u="none" strike="noStrike" baseline="0" dirty="0">
                <a:solidFill>
                  <a:srgbClr val="000000"/>
                </a:solidFill>
              </a:rPr>
              <a:t>Rådgivningen v/sygeplejerske og fysioterapeut udgør </a:t>
            </a:r>
            <a:r>
              <a:rPr lang="da-DK" sz="1600" i="0" u="none" strike="noStrike" baseline="0" dirty="0">
                <a:solidFill>
                  <a:srgbClr val="000000"/>
                </a:solidFill>
              </a:rPr>
              <a:t>op til 4 samtaler af op til 30 minutters varighed inkl. administration. </a:t>
            </a:r>
          </a:p>
          <a:p>
            <a:endParaRPr lang="da-DK" sz="1600" dirty="0">
              <a:solidFill>
                <a:srgbClr val="000000"/>
              </a:solidFill>
            </a:endParaRPr>
          </a:p>
          <a:p>
            <a:r>
              <a:rPr lang="da-DK" sz="1600" b="0" i="0" u="none" strike="noStrike" baseline="0" dirty="0">
                <a:solidFill>
                  <a:srgbClr val="000000"/>
                </a:solidFill>
              </a:rPr>
              <a:t>Det vil som udgangspunkt enten være en fysioterapeut eller sygeplejerske, der vil varetage rådgivningen. Sygeplejersker vil kunne rådgive generelt om øvelser og evt. henvise til fysioterapeut for specifikke rådgivning. Sygeplejerskerne vil desuden henvise til psykolog ved behov for specifik rådgivning ved denne. </a:t>
            </a:r>
          </a:p>
          <a:p>
            <a:endParaRPr lang="da-DK" sz="1600" b="0" i="0" u="none" strike="noStrike" baseline="0" dirty="0">
              <a:solidFill>
                <a:srgbClr val="000000"/>
              </a:solidFill>
            </a:endParaRPr>
          </a:p>
          <a:p>
            <a:r>
              <a:rPr lang="da-DK" sz="1600" b="1" dirty="0">
                <a:solidFill>
                  <a:srgbClr val="000000"/>
                </a:solidFill>
              </a:rPr>
              <a:t>Socialrådgiver:</a:t>
            </a:r>
            <a:endParaRPr lang="da-DK" sz="1600" b="1" i="0" u="none" strike="noStrike" baseline="0" dirty="0">
              <a:solidFill>
                <a:srgbClr val="000000"/>
              </a:solidFill>
            </a:endParaRPr>
          </a:p>
          <a:p>
            <a:r>
              <a:rPr lang="da-DK" sz="1600" b="0" i="0" u="none" strike="noStrike" baseline="0" dirty="0">
                <a:solidFill>
                  <a:srgbClr val="000000"/>
                </a:solidFill>
              </a:rPr>
              <a:t>En rådgivningssamtale ved socialrådgiver kan vare i op til </a:t>
            </a:r>
            <a:r>
              <a:rPr lang="da-DK" sz="1600" dirty="0">
                <a:solidFill>
                  <a:srgbClr val="000000"/>
                </a:solidFill>
              </a:rPr>
              <a:t>1</a:t>
            </a:r>
            <a:r>
              <a:rPr lang="da-DK" sz="1600" b="0" i="0" u="none" strike="noStrike" baseline="0" dirty="0">
                <a:solidFill>
                  <a:srgbClr val="000000"/>
                </a:solidFill>
              </a:rPr>
              <a:t> time ekskl. administration. </a:t>
            </a:r>
          </a:p>
          <a:p>
            <a:endParaRPr lang="en-US" sz="1600" dirty="0"/>
          </a:p>
        </p:txBody>
      </p:sp>
      <p:pic>
        <p:nvPicPr>
          <p:cNvPr id="7" name="Pladsholder til billede 6" descr="Halv vendende ur på en væg">
            <a:extLst>
              <a:ext uri="{FF2B5EF4-FFF2-40B4-BE49-F238E27FC236}">
                <a16:creationId xmlns:a16="http://schemas.microsoft.com/office/drawing/2014/main" id="{47DED855-F311-A2B0-D56F-30412155189A}"/>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16631" r="3" b="3"/>
          <a:stretch/>
        </p:blipFill>
        <p:spPr>
          <a:xfrm>
            <a:off x="7017026" y="1771650"/>
            <a:ext cx="4696607" cy="4645025"/>
          </a:xfrm>
          <a:noFill/>
        </p:spPr>
      </p:pic>
      <p:sp>
        <p:nvSpPr>
          <p:cNvPr id="4" name="Pladsholder til slidenummer 3">
            <a:extLst>
              <a:ext uri="{FF2B5EF4-FFF2-40B4-BE49-F238E27FC236}">
                <a16:creationId xmlns:a16="http://schemas.microsoft.com/office/drawing/2014/main" id="{0891CBDD-42D6-A22F-6881-F59B43BF9ED7}"/>
              </a:ext>
            </a:extLst>
          </p:cNvPr>
          <p:cNvSpPr>
            <a:spLocks noGrp="1"/>
          </p:cNvSpPr>
          <p:nvPr>
            <p:ph type="sldNum" sz="quarter" idx="12"/>
          </p:nvPr>
        </p:nvSpPr>
        <p:spPr>
          <a:xfrm>
            <a:off x="0" y="6497198"/>
            <a:ext cx="431371" cy="360802"/>
          </a:xfrm>
        </p:spPr>
        <p:txBody>
          <a:bodyPr anchor="t">
            <a:normAutofit/>
          </a:bodyPr>
          <a:lstStyle/>
          <a:p>
            <a:pPr>
              <a:spcAft>
                <a:spcPts val="600"/>
              </a:spcAft>
            </a:pPr>
            <a:fld id="{73381D07-88BB-459F-ABE7-0525228266A4}" type="slidenum">
              <a:rPr lang="da-DK" smtClean="0"/>
              <a:pPr>
                <a:spcAft>
                  <a:spcPts val="600"/>
                </a:spcAft>
              </a:pPr>
              <a:t>5</a:t>
            </a:fld>
            <a:endParaRPr lang="da-DK"/>
          </a:p>
        </p:txBody>
      </p:sp>
      <p:sp>
        <p:nvSpPr>
          <p:cNvPr id="14" name="Title 4">
            <a:extLst>
              <a:ext uri="{FF2B5EF4-FFF2-40B4-BE49-F238E27FC236}">
                <a16:creationId xmlns:a16="http://schemas.microsoft.com/office/drawing/2014/main" id="{550AA9CA-BA10-D46B-0DD4-84471CC4248D}"/>
              </a:ext>
            </a:extLst>
          </p:cNvPr>
          <p:cNvSpPr>
            <a:spLocks noGrp="1"/>
          </p:cNvSpPr>
          <p:nvPr>
            <p:ph type="title"/>
          </p:nvPr>
        </p:nvSpPr>
        <p:spPr>
          <a:xfrm>
            <a:off x="478367" y="404813"/>
            <a:ext cx="11235267" cy="738664"/>
          </a:xfrm>
        </p:spPr>
        <p:txBody>
          <a:bodyPr vert="horz"/>
          <a:lstStyle/>
          <a:p>
            <a:r>
              <a:rPr lang="da-DK" dirty="0"/>
              <a:t>Tidsramme for rådgivning</a:t>
            </a:r>
            <a:endParaRPr lang="en-US" dirty="0"/>
          </a:p>
        </p:txBody>
      </p:sp>
      <p:cxnSp>
        <p:nvCxnSpPr>
          <p:cNvPr id="10" name="Straight Connector 118">
            <a:extLst>
              <a:ext uri="{FF2B5EF4-FFF2-40B4-BE49-F238E27FC236}">
                <a16:creationId xmlns:a16="http://schemas.microsoft.com/office/drawing/2014/main" id="{52174A21-5B2F-EBBF-FC66-C337960668AA}"/>
              </a:ext>
            </a:extLst>
          </p:cNvPr>
          <p:cNvCxnSpPr/>
          <p:nvPr/>
        </p:nvCxnSpPr>
        <p:spPr bwMode="auto">
          <a:xfrm>
            <a:off x="479376" y="1268760"/>
            <a:ext cx="11160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49690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33E9752-E26E-3CB1-1F7B-C8F088E62350}"/>
              </a:ext>
            </a:extLst>
          </p:cNvPr>
          <p:cNvGraphicFramePr>
            <a:graphicFrameLocks noChangeAspect="1"/>
          </p:cNvGraphicFramePr>
          <p:nvPr>
            <p:custDataLst>
              <p:tags r:id="rId1"/>
            </p:custDataLst>
            <p:extLst>
              <p:ext uri="{D42A27DB-BD31-4B8C-83A1-F6EECF244321}">
                <p14:modId xmlns:p14="http://schemas.microsoft.com/office/powerpoint/2010/main" val="1099322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dsholder til slidenummer 2">
            <a:extLst>
              <a:ext uri="{FF2B5EF4-FFF2-40B4-BE49-F238E27FC236}">
                <a16:creationId xmlns:a16="http://schemas.microsoft.com/office/drawing/2014/main" id="{82C89390-34C6-9FE4-88F4-8B15D5779D73}"/>
              </a:ext>
            </a:extLst>
          </p:cNvPr>
          <p:cNvSpPr>
            <a:spLocks noGrp="1"/>
          </p:cNvSpPr>
          <p:nvPr>
            <p:ph type="sldNum" sz="quarter" idx="12"/>
          </p:nvPr>
        </p:nvSpPr>
        <p:spPr/>
        <p:txBody>
          <a:bodyPr/>
          <a:lstStyle/>
          <a:p>
            <a:fld id="{73381D07-88BB-459F-ABE7-0525228266A4}" type="slidenum">
              <a:rPr lang="da-DK" smtClean="0"/>
              <a:t>6</a:t>
            </a:fld>
            <a:endParaRPr lang="da-DK" dirty="0"/>
          </a:p>
        </p:txBody>
      </p:sp>
      <p:sp>
        <p:nvSpPr>
          <p:cNvPr id="4" name="Titel 3">
            <a:extLst>
              <a:ext uri="{FF2B5EF4-FFF2-40B4-BE49-F238E27FC236}">
                <a16:creationId xmlns:a16="http://schemas.microsoft.com/office/drawing/2014/main" id="{0C595D66-FD8D-AC8D-86B7-B68546EF77CA}"/>
              </a:ext>
            </a:extLst>
          </p:cNvPr>
          <p:cNvSpPr>
            <a:spLocks noGrp="1"/>
          </p:cNvSpPr>
          <p:nvPr>
            <p:ph type="title"/>
          </p:nvPr>
        </p:nvSpPr>
        <p:spPr/>
        <p:txBody>
          <a:bodyPr vert="horz"/>
          <a:lstStyle/>
          <a:p>
            <a:r>
              <a:rPr lang="da-DK" dirty="0"/>
              <a:t>Beskrivelse af forløb - Visitationsprocedure</a:t>
            </a:r>
          </a:p>
        </p:txBody>
      </p:sp>
      <p:grpSp>
        <p:nvGrpSpPr>
          <p:cNvPr id="10" name="Group 2">
            <a:extLst>
              <a:ext uri="{FF2B5EF4-FFF2-40B4-BE49-F238E27FC236}">
                <a16:creationId xmlns:a16="http://schemas.microsoft.com/office/drawing/2014/main" id="{7236FAF1-A8D3-A700-9994-0BD2B3E5A048}"/>
              </a:ext>
            </a:extLst>
          </p:cNvPr>
          <p:cNvGrpSpPr/>
          <p:nvPr/>
        </p:nvGrpSpPr>
        <p:grpSpPr>
          <a:xfrm>
            <a:off x="4028369" y="2092997"/>
            <a:ext cx="3609596" cy="3676677"/>
            <a:chOff x="7336610" y="2805106"/>
            <a:chExt cx="2688951" cy="2684726"/>
          </a:xfrm>
        </p:grpSpPr>
        <p:grpSp>
          <p:nvGrpSpPr>
            <p:cNvPr id="11" name="Group 4">
              <a:extLst>
                <a:ext uri="{FF2B5EF4-FFF2-40B4-BE49-F238E27FC236}">
                  <a16:creationId xmlns:a16="http://schemas.microsoft.com/office/drawing/2014/main" id="{A859CDDF-FE0E-67C8-58EC-A3C9CC304787}"/>
                </a:ext>
              </a:extLst>
            </p:cNvPr>
            <p:cNvGrpSpPr>
              <a:grpSpLocks noChangeAspect="1"/>
            </p:cNvGrpSpPr>
            <p:nvPr/>
          </p:nvGrpSpPr>
          <p:grpSpPr bwMode="auto">
            <a:xfrm>
              <a:off x="7336610" y="2805106"/>
              <a:ext cx="2688951" cy="2684726"/>
              <a:chOff x="4567" y="1342"/>
              <a:chExt cx="1909" cy="1906"/>
            </a:xfrm>
          </p:grpSpPr>
          <p:sp>
            <p:nvSpPr>
              <p:cNvPr id="17" name="AutoShape 3">
                <a:extLst>
                  <a:ext uri="{FF2B5EF4-FFF2-40B4-BE49-F238E27FC236}">
                    <a16:creationId xmlns:a16="http://schemas.microsoft.com/office/drawing/2014/main" id="{D167FDD8-6E81-B0D0-08B4-1EC3DE5E1121}"/>
                  </a:ext>
                </a:extLst>
              </p:cNvPr>
              <p:cNvSpPr>
                <a:spLocks noChangeAspect="1" noChangeArrowheads="1" noTextEdit="1"/>
              </p:cNvSpPr>
              <p:nvPr/>
            </p:nvSpPr>
            <p:spPr bwMode="auto">
              <a:xfrm>
                <a:off x="4569" y="1634"/>
                <a:ext cx="1615" cy="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8" name="Freeform 5">
                <a:extLst>
                  <a:ext uri="{FF2B5EF4-FFF2-40B4-BE49-F238E27FC236}">
                    <a16:creationId xmlns:a16="http://schemas.microsoft.com/office/drawing/2014/main" id="{FCA4ACED-931A-32CD-2DDA-6EB87DC3DEA0}"/>
                  </a:ext>
                </a:extLst>
              </p:cNvPr>
              <p:cNvSpPr>
                <a:spLocks/>
              </p:cNvSpPr>
              <p:nvPr/>
            </p:nvSpPr>
            <p:spPr bwMode="auto">
              <a:xfrm>
                <a:off x="4567" y="1524"/>
                <a:ext cx="675" cy="1065"/>
              </a:xfrm>
              <a:custGeom>
                <a:avLst/>
                <a:gdLst>
                  <a:gd name="T0" fmla="*/ 359 w 359"/>
                  <a:gd name="T1" fmla="*/ 205 h 567"/>
                  <a:gd name="T2" fmla="*/ 344 w 359"/>
                  <a:gd name="T3" fmla="*/ 74 h 567"/>
                  <a:gd name="T4" fmla="*/ 209 w 359"/>
                  <a:gd name="T5" fmla="*/ 0 h 567"/>
                  <a:gd name="T6" fmla="*/ 0 w 359"/>
                  <a:gd name="T7" fmla="*/ 411 h 567"/>
                  <a:gd name="T8" fmla="*/ 25 w 359"/>
                  <a:gd name="T9" fmla="*/ 567 h 567"/>
                  <a:gd name="T10" fmla="*/ 146 w 359"/>
                  <a:gd name="T11" fmla="*/ 528 h 567"/>
                  <a:gd name="T12" fmla="*/ 267 w 359"/>
                  <a:gd name="T13" fmla="*/ 489 h 567"/>
                  <a:gd name="T14" fmla="*/ 254 w 359"/>
                  <a:gd name="T15" fmla="*/ 411 h 567"/>
                  <a:gd name="T16" fmla="*/ 359 w 359"/>
                  <a:gd name="T17" fmla="*/ 20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567">
                    <a:moveTo>
                      <a:pt x="359" y="205"/>
                    </a:moveTo>
                    <a:cubicBezTo>
                      <a:pt x="344" y="74"/>
                      <a:pt x="344" y="74"/>
                      <a:pt x="344" y="74"/>
                    </a:cubicBezTo>
                    <a:cubicBezTo>
                      <a:pt x="209" y="0"/>
                      <a:pt x="209" y="0"/>
                      <a:pt x="209" y="0"/>
                    </a:cubicBezTo>
                    <a:cubicBezTo>
                      <a:pt x="83" y="92"/>
                      <a:pt x="0" y="241"/>
                      <a:pt x="0" y="411"/>
                    </a:cubicBezTo>
                    <a:cubicBezTo>
                      <a:pt x="0" y="465"/>
                      <a:pt x="9" y="518"/>
                      <a:pt x="25" y="567"/>
                    </a:cubicBezTo>
                    <a:cubicBezTo>
                      <a:pt x="146" y="528"/>
                      <a:pt x="146" y="528"/>
                      <a:pt x="146" y="528"/>
                    </a:cubicBezTo>
                    <a:cubicBezTo>
                      <a:pt x="267" y="489"/>
                      <a:pt x="267" y="489"/>
                      <a:pt x="267" y="489"/>
                    </a:cubicBezTo>
                    <a:cubicBezTo>
                      <a:pt x="259" y="464"/>
                      <a:pt x="254" y="438"/>
                      <a:pt x="254" y="411"/>
                    </a:cubicBezTo>
                    <a:cubicBezTo>
                      <a:pt x="254" y="326"/>
                      <a:pt x="295" y="251"/>
                      <a:pt x="359" y="20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9" name="Freeform 6">
                <a:extLst>
                  <a:ext uri="{FF2B5EF4-FFF2-40B4-BE49-F238E27FC236}">
                    <a16:creationId xmlns:a16="http://schemas.microsoft.com/office/drawing/2014/main" id="{F07B8B8B-891D-761D-A934-93C8AB414DCA}"/>
                  </a:ext>
                </a:extLst>
              </p:cNvPr>
              <p:cNvSpPr>
                <a:spLocks/>
              </p:cNvSpPr>
              <p:nvPr/>
            </p:nvSpPr>
            <p:spPr bwMode="auto">
              <a:xfrm>
                <a:off x="4614" y="2441"/>
                <a:ext cx="907" cy="807"/>
              </a:xfrm>
              <a:custGeom>
                <a:avLst/>
                <a:gdLst>
                  <a:gd name="T0" fmla="*/ 242 w 483"/>
                  <a:gd name="T1" fmla="*/ 1 h 430"/>
                  <a:gd name="T2" fmla="*/ 113 w 483"/>
                  <a:gd name="T3" fmla="*/ 0 h 430"/>
                  <a:gd name="T4" fmla="*/ 0 w 483"/>
                  <a:gd name="T5" fmla="*/ 79 h 430"/>
                  <a:gd name="T6" fmla="*/ 483 w 483"/>
                  <a:gd name="T7" fmla="*/ 430 h 430"/>
                  <a:gd name="T8" fmla="*/ 483 w 483"/>
                  <a:gd name="T9" fmla="*/ 303 h 430"/>
                  <a:gd name="T10" fmla="*/ 483 w 483"/>
                  <a:gd name="T11" fmla="*/ 176 h 430"/>
                  <a:gd name="T12" fmla="*/ 242 w 483"/>
                  <a:gd name="T13" fmla="*/ 1 h 430"/>
                </a:gdLst>
                <a:ahLst/>
                <a:cxnLst>
                  <a:cxn ang="0">
                    <a:pos x="T0" y="T1"/>
                  </a:cxn>
                  <a:cxn ang="0">
                    <a:pos x="T2" y="T3"/>
                  </a:cxn>
                  <a:cxn ang="0">
                    <a:pos x="T4" y="T5"/>
                  </a:cxn>
                  <a:cxn ang="0">
                    <a:pos x="T6" y="T7"/>
                  </a:cxn>
                  <a:cxn ang="0">
                    <a:pos x="T8" y="T9"/>
                  </a:cxn>
                  <a:cxn ang="0">
                    <a:pos x="T10" y="T11"/>
                  </a:cxn>
                  <a:cxn ang="0">
                    <a:pos x="T12" y="T13"/>
                  </a:cxn>
                </a:cxnLst>
                <a:rect l="0" t="0" r="r" b="b"/>
                <a:pathLst>
                  <a:path w="483" h="430">
                    <a:moveTo>
                      <a:pt x="242" y="1"/>
                    </a:moveTo>
                    <a:cubicBezTo>
                      <a:pt x="113" y="0"/>
                      <a:pt x="113" y="0"/>
                      <a:pt x="113" y="0"/>
                    </a:cubicBezTo>
                    <a:cubicBezTo>
                      <a:pt x="0" y="79"/>
                      <a:pt x="0" y="79"/>
                      <a:pt x="0" y="79"/>
                    </a:cubicBezTo>
                    <a:cubicBezTo>
                      <a:pt x="66" y="283"/>
                      <a:pt x="257" y="430"/>
                      <a:pt x="483" y="430"/>
                    </a:cubicBezTo>
                    <a:cubicBezTo>
                      <a:pt x="483" y="303"/>
                      <a:pt x="483" y="303"/>
                      <a:pt x="483" y="303"/>
                    </a:cubicBezTo>
                    <a:cubicBezTo>
                      <a:pt x="483" y="176"/>
                      <a:pt x="483" y="176"/>
                      <a:pt x="483" y="176"/>
                    </a:cubicBezTo>
                    <a:cubicBezTo>
                      <a:pt x="370" y="176"/>
                      <a:pt x="275" y="103"/>
                      <a:pt x="242" y="1"/>
                    </a:cubicBezTo>
                    <a:close/>
                  </a:path>
                </a:pathLst>
              </a:custGeom>
              <a:solidFill>
                <a:schemeClr val="accent6">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0" name="Freeform 7">
                <a:extLst>
                  <a:ext uri="{FF2B5EF4-FFF2-40B4-BE49-F238E27FC236}">
                    <a16:creationId xmlns:a16="http://schemas.microsoft.com/office/drawing/2014/main" id="{D6658794-BC90-8AFE-83AF-12343841ADCF}"/>
                  </a:ext>
                </a:extLst>
              </p:cNvPr>
              <p:cNvSpPr>
                <a:spLocks/>
              </p:cNvSpPr>
              <p:nvPr/>
            </p:nvSpPr>
            <p:spPr bwMode="auto">
              <a:xfrm>
                <a:off x="5446" y="2442"/>
                <a:ext cx="983" cy="806"/>
              </a:xfrm>
              <a:custGeom>
                <a:avLst/>
                <a:gdLst>
                  <a:gd name="T0" fmla="*/ 402 w 523"/>
                  <a:gd name="T1" fmla="*/ 39 h 429"/>
                  <a:gd name="T2" fmla="*/ 281 w 523"/>
                  <a:gd name="T3" fmla="*/ 0 h 429"/>
                  <a:gd name="T4" fmla="*/ 40 w 523"/>
                  <a:gd name="T5" fmla="*/ 175 h 429"/>
                  <a:gd name="T6" fmla="*/ 0 w 523"/>
                  <a:gd name="T7" fmla="*/ 302 h 429"/>
                  <a:gd name="T8" fmla="*/ 40 w 523"/>
                  <a:gd name="T9" fmla="*/ 429 h 429"/>
                  <a:gd name="T10" fmla="*/ 523 w 523"/>
                  <a:gd name="T11" fmla="*/ 78 h 429"/>
                  <a:gd name="T12" fmla="*/ 402 w 523"/>
                  <a:gd name="T13" fmla="*/ 39 h 429"/>
                </a:gdLst>
                <a:ahLst/>
                <a:cxnLst>
                  <a:cxn ang="0">
                    <a:pos x="T0" y="T1"/>
                  </a:cxn>
                  <a:cxn ang="0">
                    <a:pos x="T2" y="T3"/>
                  </a:cxn>
                  <a:cxn ang="0">
                    <a:pos x="T4" y="T5"/>
                  </a:cxn>
                  <a:cxn ang="0">
                    <a:pos x="T6" y="T7"/>
                  </a:cxn>
                  <a:cxn ang="0">
                    <a:pos x="T8" y="T9"/>
                  </a:cxn>
                  <a:cxn ang="0">
                    <a:pos x="T10" y="T11"/>
                  </a:cxn>
                  <a:cxn ang="0">
                    <a:pos x="T12" y="T13"/>
                  </a:cxn>
                </a:cxnLst>
                <a:rect l="0" t="0" r="r" b="b"/>
                <a:pathLst>
                  <a:path w="523" h="429">
                    <a:moveTo>
                      <a:pt x="402" y="39"/>
                    </a:moveTo>
                    <a:cubicBezTo>
                      <a:pt x="281" y="0"/>
                      <a:pt x="281" y="0"/>
                      <a:pt x="281" y="0"/>
                    </a:cubicBezTo>
                    <a:cubicBezTo>
                      <a:pt x="248" y="102"/>
                      <a:pt x="153" y="175"/>
                      <a:pt x="40" y="175"/>
                    </a:cubicBezTo>
                    <a:cubicBezTo>
                      <a:pt x="0" y="302"/>
                      <a:pt x="0" y="302"/>
                      <a:pt x="0" y="302"/>
                    </a:cubicBezTo>
                    <a:cubicBezTo>
                      <a:pt x="40" y="429"/>
                      <a:pt x="40" y="429"/>
                      <a:pt x="40" y="429"/>
                    </a:cubicBezTo>
                    <a:cubicBezTo>
                      <a:pt x="266" y="429"/>
                      <a:pt x="457" y="282"/>
                      <a:pt x="523" y="78"/>
                    </a:cubicBezTo>
                    <a:lnTo>
                      <a:pt x="402" y="3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1" name="Freeform 8">
                <a:extLst>
                  <a:ext uri="{FF2B5EF4-FFF2-40B4-BE49-F238E27FC236}">
                    <a16:creationId xmlns:a16="http://schemas.microsoft.com/office/drawing/2014/main" id="{2E3F0216-72A1-8911-0DD5-BB77ADCF652C}"/>
                  </a:ext>
                </a:extLst>
              </p:cNvPr>
              <p:cNvSpPr>
                <a:spLocks/>
              </p:cNvSpPr>
              <p:nvPr/>
            </p:nvSpPr>
            <p:spPr bwMode="auto">
              <a:xfrm>
                <a:off x="5801" y="1524"/>
                <a:ext cx="675" cy="1067"/>
              </a:xfrm>
              <a:custGeom>
                <a:avLst/>
                <a:gdLst>
                  <a:gd name="T0" fmla="*/ 150 w 359"/>
                  <a:gd name="T1" fmla="*/ 0 h 568"/>
                  <a:gd name="T2" fmla="*/ 75 w 359"/>
                  <a:gd name="T3" fmla="*/ 102 h 568"/>
                  <a:gd name="T4" fmla="*/ 0 w 359"/>
                  <a:gd name="T5" fmla="*/ 205 h 568"/>
                  <a:gd name="T6" fmla="*/ 105 w 359"/>
                  <a:gd name="T7" fmla="*/ 411 h 568"/>
                  <a:gd name="T8" fmla="*/ 92 w 359"/>
                  <a:gd name="T9" fmla="*/ 489 h 568"/>
                  <a:gd name="T10" fmla="*/ 193 w 359"/>
                  <a:gd name="T11" fmla="*/ 568 h 568"/>
                  <a:gd name="T12" fmla="*/ 334 w 359"/>
                  <a:gd name="T13" fmla="*/ 567 h 568"/>
                  <a:gd name="T14" fmla="*/ 359 w 359"/>
                  <a:gd name="T15" fmla="*/ 411 h 568"/>
                  <a:gd name="T16" fmla="*/ 150 w 359"/>
                  <a:gd name="T17"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568">
                    <a:moveTo>
                      <a:pt x="150" y="0"/>
                    </a:moveTo>
                    <a:cubicBezTo>
                      <a:pt x="75" y="102"/>
                      <a:pt x="75" y="102"/>
                      <a:pt x="75" y="102"/>
                    </a:cubicBezTo>
                    <a:cubicBezTo>
                      <a:pt x="0" y="205"/>
                      <a:pt x="0" y="205"/>
                      <a:pt x="0" y="205"/>
                    </a:cubicBezTo>
                    <a:cubicBezTo>
                      <a:pt x="64" y="251"/>
                      <a:pt x="105" y="326"/>
                      <a:pt x="105" y="411"/>
                    </a:cubicBezTo>
                    <a:cubicBezTo>
                      <a:pt x="105" y="438"/>
                      <a:pt x="100" y="464"/>
                      <a:pt x="92" y="489"/>
                    </a:cubicBezTo>
                    <a:cubicBezTo>
                      <a:pt x="193" y="568"/>
                      <a:pt x="193" y="568"/>
                      <a:pt x="193" y="568"/>
                    </a:cubicBezTo>
                    <a:cubicBezTo>
                      <a:pt x="334" y="567"/>
                      <a:pt x="334" y="567"/>
                      <a:pt x="334" y="567"/>
                    </a:cubicBezTo>
                    <a:cubicBezTo>
                      <a:pt x="350" y="518"/>
                      <a:pt x="359" y="465"/>
                      <a:pt x="359" y="411"/>
                    </a:cubicBezTo>
                    <a:cubicBezTo>
                      <a:pt x="359" y="241"/>
                      <a:pt x="276" y="92"/>
                      <a:pt x="15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2" name="Freeform 9">
                <a:extLst>
                  <a:ext uri="{FF2B5EF4-FFF2-40B4-BE49-F238E27FC236}">
                    <a16:creationId xmlns:a16="http://schemas.microsoft.com/office/drawing/2014/main" id="{4B9DFA87-19EF-819D-CA05-0F90AB29EE62}"/>
                  </a:ext>
                </a:extLst>
              </p:cNvPr>
              <p:cNvSpPr>
                <a:spLocks/>
              </p:cNvSpPr>
              <p:nvPr/>
            </p:nvSpPr>
            <p:spPr bwMode="auto">
              <a:xfrm>
                <a:off x="4960" y="1342"/>
                <a:ext cx="1123" cy="567"/>
              </a:xfrm>
              <a:custGeom>
                <a:avLst/>
                <a:gdLst>
                  <a:gd name="T0" fmla="*/ 299 w 598"/>
                  <a:gd name="T1" fmla="*/ 0 h 302"/>
                  <a:gd name="T2" fmla="*/ 0 w 598"/>
                  <a:gd name="T3" fmla="*/ 97 h 302"/>
                  <a:gd name="T4" fmla="*/ 123 w 598"/>
                  <a:gd name="T5" fmla="*/ 171 h 302"/>
                  <a:gd name="T6" fmla="*/ 150 w 598"/>
                  <a:gd name="T7" fmla="*/ 302 h 302"/>
                  <a:gd name="T8" fmla="*/ 299 w 598"/>
                  <a:gd name="T9" fmla="*/ 254 h 302"/>
                  <a:gd name="T10" fmla="*/ 448 w 598"/>
                  <a:gd name="T11" fmla="*/ 302 h 302"/>
                  <a:gd name="T12" fmla="*/ 559 w 598"/>
                  <a:gd name="T13" fmla="*/ 235 h 302"/>
                  <a:gd name="T14" fmla="*/ 598 w 598"/>
                  <a:gd name="T15" fmla="*/ 97 h 302"/>
                  <a:gd name="T16" fmla="*/ 299 w 598"/>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8" h="302">
                    <a:moveTo>
                      <a:pt x="299" y="0"/>
                    </a:moveTo>
                    <a:cubicBezTo>
                      <a:pt x="187" y="0"/>
                      <a:pt x="84" y="36"/>
                      <a:pt x="0" y="97"/>
                    </a:cubicBezTo>
                    <a:cubicBezTo>
                      <a:pt x="123" y="171"/>
                      <a:pt x="123" y="171"/>
                      <a:pt x="123" y="171"/>
                    </a:cubicBezTo>
                    <a:cubicBezTo>
                      <a:pt x="150" y="302"/>
                      <a:pt x="150" y="302"/>
                      <a:pt x="150" y="302"/>
                    </a:cubicBezTo>
                    <a:cubicBezTo>
                      <a:pt x="192" y="272"/>
                      <a:pt x="243" y="254"/>
                      <a:pt x="299" y="254"/>
                    </a:cubicBezTo>
                    <a:cubicBezTo>
                      <a:pt x="355" y="254"/>
                      <a:pt x="406" y="272"/>
                      <a:pt x="448" y="302"/>
                    </a:cubicBezTo>
                    <a:cubicBezTo>
                      <a:pt x="559" y="235"/>
                      <a:pt x="559" y="235"/>
                      <a:pt x="559" y="235"/>
                    </a:cubicBezTo>
                    <a:cubicBezTo>
                      <a:pt x="598" y="97"/>
                      <a:pt x="598" y="97"/>
                      <a:pt x="598" y="97"/>
                    </a:cubicBezTo>
                    <a:cubicBezTo>
                      <a:pt x="514" y="36"/>
                      <a:pt x="411" y="0"/>
                      <a:pt x="29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sp>
          <p:nvSpPr>
            <p:cNvPr id="12" name="Text Placeholder 14">
              <a:extLst>
                <a:ext uri="{FF2B5EF4-FFF2-40B4-BE49-F238E27FC236}">
                  <a16:creationId xmlns:a16="http://schemas.microsoft.com/office/drawing/2014/main" id="{6D74765A-3139-B820-A8FD-FE0B13228D38}"/>
                </a:ext>
              </a:extLst>
            </p:cNvPr>
            <p:cNvSpPr txBox="1">
              <a:spLocks/>
            </p:cNvSpPr>
            <p:nvPr/>
          </p:nvSpPr>
          <p:spPr>
            <a:xfrm>
              <a:off x="8585362" y="3043466"/>
              <a:ext cx="315011" cy="275555"/>
            </a:xfrm>
            <a:prstGeom prst="rect">
              <a:avLst/>
            </a:prstGeom>
          </p:spPr>
          <p:txBody>
            <a:bodyPr lIns="0" tIns="0" rIns="0" bIns="0" anchor="ctr" anchorCtr="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None/>
              </a:pPr>
              <a:r>
                <a:rPr lang="en-GB" sz="1200" b="1" dirty="0">
                  <a:solidFill>
                    <a:schemeClr val="bg1"/>
                  </a:solidFill>
                </a:rPr>
                <a:t>1</a:t>
              </a:r>
            </a:p>
          </p:txBody>
        </p:sp>
        <p:sp>
          <p:nvSpPr>
            <p:cNvPr id="13" name="Text Placeholder 14">
              <a:extLst>
                <a:ext uri="{FF2B5EF4-FFF2-40B4-BE49-F238E27FC236}">
                  <a16:creationId xmlns:a16="http://schemas.microsoft.com/office/drawing/2014/main" id="{A930EE5D-7BD2-A6A1-86EE-C5C13993F2FF}"/>
                </a:ext>
              </a:extLst>
            </p:cNvPr>
            <p:cNvSpPr txBox="1">
              <a:spLocks/>
            </p:cNvSpPr>
            <p:nvPr/>
          </p:nvSpPr>
          <p:spPr>
            <a:xfrm>
              <a:off x="9504899" y="3752613"/>
              <a:ext cx="315011" cy="275555"/>
            </a:xfrm>
            <a:prstGeom prst="rect">
              <a:avLst/>
            </a:prstGeom>
          </p:spPr>
          <p:txBody>
            <a:bodyPr lIns="0" tIns="0" rIns="0" bIns="0" anchor="ctr" anchorCtr="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None/>
              </a:pPr>
              <a:r>
                <a:rPr lang="en-GB" sz="1200" b="1" dirty="0">
                  <a:solidFill>
                    <a:schemeClr val="bg1"/>
                  </a:solidFill>
                </a:rPr>
                <a:t>2</a:t>
              </a:r>
            </a:p>
          </p:txBody>
        </p:sp>
        <p:sp>
          <p:nvSpPr>
            <p:cNvPr id="14" name="Text Placeholder 14">
              <a:extLst>
                <a:ext uri="{FF2B5EF4-FFF2-40B4-BE49-F238E27FC236}">
                  <a16:creationId xmlns:a16="http://schemas.microsoft.com/office/drawing/2014/main" id="{67434536-6704-5DFA-2532-6CBC4ABAFC4B}"/>
                </a:ext>
              </a:extLst>
            </p:cNvPr>
            <p:cNvSpPr txBox="1">
              <a:spLocks/>
            </p:cNvSpPr>
            <p:nvPr/>
          </p:nvSpPr>
          <p:spPr>
            <a:xfrm>
              <a:off x="9054015" y="4837927"/>
              <a:ext cx="315011" cy="275555"/>
            </a:xfrm>
            <a:prstGeom prst="rect">
              <a:avLst/>
            </a:prstGeom>
          </p:spPr>
          <p:txBody>
            <a:bodyPr lIns="0" tIns="0" rIns="0" bIns="0" anchor="ctr" anchorCtr="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None/>
              </a:pPr>
              <a:r>
                <a:rPr lang="en-GB" sz="1200" b="1" dirty="0">
                  <a:solidFill>
                    <a:schemeClr val="bg1"/>
                  </a:solidFill>
                </a:rPr>
                <a:t>3</a:t>
              </a:r>
            </a:p>
          </p:txBody>
        </p:sp>
        <p:sp>
          <p:nvSpPr>
            <p:cNvPr id="15" name="Text Placeholder 14">
              <a:extLst>
                <a:ext uri="{FF2B5EF4-FFF2-40B4-BE49-F238E27FC236}">
                  <a16:creationId xmlns:a16="http://schemas.microsoft.com/office/drawing/2014/main" id="{859144ED-8B60-A90F-EE7F-5924811B3DE6}"/>
                </a:ext>
              </a:extLst>
            </p:cNvPr>
            <p:cNvSpPr txBox="1">
              <a:spLocks/>
            </p:cNvSpPr>
            <p:nvPr/>
          </p:nvSpPr>
          <p:spPr>
            <a:xfrm>
              <a:off x="7854692" y="4748760"/>
              <a:ext cx="315011" cy="275555"/>
            </a:xfrm>
            <a:prstGeom prst="rect">
              <a:avLst/>
            </a:prstGeom>
          </p:spPr>
          <p:txBody>
            <a:bodyPr lIns="0" tIns="0" rIns="0" bIns="0" anchor="ctr" anchorCtr="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None/>
              </a:pPr>
              <a:r>
                <a:rPr lang="en-GB" sz="1200" b="1" dirty="0">
                  <a:solidFill>
                    <a:schemeClr val="bg1"/>
                  </a:solidFill>
                </a:rPr>
                <a:t>4</a:t>
              </a:r>
            </a:p>
          </p:txBody>
        </p:sp>
        <p:sp>
          <p:nvSpPr>
            <p:cNvPr id="16" name="Text Placeholder 14">
              <a:extLst>
                <a:ext uri="{FF2B5EF4-FFF2-40B4-BE49-F238E27FC236}">
                  <a16:creationId xmlns:a16="http://schemas.microsoft.com/office/drawing/2014/main" id="{BAE7FF95-C35E-5A6D-B4F0-F1D0DB4158E0}"/>
                </a:ext>
              </a:extLst>
            </p:cNvPr>
            <p:cNvSpPr txBox="1">
              <a:spLocks/>
            </p:cNvSpPr>
            <p:nvPr/>
          </p:nvSpPr>
          <p:spPr>
            <a:xfrm>
              <a:off x="7542543" y="3752614"/>
              <a:ext cx="315011" cy="275555"/>
            </a:xfrm>
            <a:prstGeom prst="rect">
              <a:avLst/>
            </a:prstGeom>
          </p:spPr>
          <p:txBody>
            <a:bodyPr lIns="0" tIns="0" rIns="0" bIns="0" anchor="ctr" anchorCtr="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None/>
              </a:pPr>
              <a:r>
                <a:rPr lang="en-GB" sz="1200" b="1" dirty="0">
                  <a:solidFill>
                    <a:schemeClr val="bg1"/>
                  </a:solidFill>
                </a:rPr>
                <a:t>5</a:t>
              </a:r>
            </a:p>
          </p:txBody>
        </p:sp>
      </p:grpSp>
      <p:grpSp>
        <p:nvGrpSpPr>
          <p:cNvPr id="23" name="Gruppe 18">
            <a:extLst>
              <a:ext uri="{FF2B5EF4-FFF2-40B4-BE49-F238E27FC236}">
                <a16:creationId xmlns:a16="http://schemas.microsoft.com/office/drawing/2014/main" id="{505230D8-069B-FA7C-A723-8BC6EF3ECF6E}"/>
              </a:ext>
            </a:extLst>
          </p:cNvPr>
          <p:cNvGrpSpPr>
            <a:grpSpLocks/>
          </p:cNvGrpSpPr>
          <p:nvPr/>
        </p:nvGrpSpPr>
        <p:grpSpPr>
          <a:xfrm>
            <a:off x="645339" y="4803308"/>
            <a:ext cx="3935152" cy="858957"/>
            <a:chOff x="7037668" y="-307198"/>
            <a:chExt cx="1654999" cy="667134"/>
          </a:xfrm>
        </p:grpSpPr>
        <p:sp>
          <p:nvSpPr>
            <p:cNvPr id="24" name="Text Placeholder 14">
              <a:extLst>
                <a:ext uri="{FF2B5EF4-FFF2-40B4-BE49-F238E27FC236}">
                  <a16:creationId xmlns:a16="http://schemas.microsoft.com/office/drawing/2014/main" id="{074B575D-361C-E8AD-5134-BED3112270B8}"/>
                </a:ext>
              </a:extLst>
            </p:cNvPr>
            <p:cNvSpPr txBox="1">
              <a:spLocks/>
            </p:cNvSpPr>
            <p:nvPr/>
          </p:nvSpPr>
          <p:spPr>
            <a:xfrm>
              <a:off x="7037668" y="-307198"/>
              <a:ext cx="1475613" cy="155280"/>
            </a:xfrm>
            <a:prstGeom prst="rect">
              <a:avLst/>
            </a:prstGeom>
          </p:spPr>
          <p:txBody>
            <a:bodyPr lIns="0" tIns="0" rIns="0" bIns="0" anchor="b" anchorCtr="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da-DK" sz="1200" b="1" dirty="0">
                  <a:latin typeface="+mn-lt"/>
                </a:rPr>
                <a:t>Rådgivning v. sygeplejerske, fysioterapeut, psykolog eller socialrådgiver</a:t>
              </a:r>
            </a:p>
          </p:txBody>
        </p:sp>
        <p:sp>
          <p:nvSpPr>
            <p:cNvPr id="25" name="Text Placeholder 14">
              <a:extLst>
                <a:ext uri="{FF2B5EF4-FFF2-40B4-BE49-F238E27FC236}">
                  <a16:creationId xmlns:a16="http://schemas.microsoft.com/office/drawing/2014/main" id="{A464EAA1-599B-6F1A-7789-4655AF041559}"/>
                </a:ext>
              </a:extLst>
            </p:cNvPr>
            <p:cNvSpPr txBox="1">
              <a:spLocks/>
            </p:cNvSpPr>
            <p:nvPr/>
          </p:nvSpPr>
          <p:spPr>
            <a:xfrm>
              <a:off x="7037668" y="-149741"/>
              <a:ext cx="1654999" cy="509677"/>
            </a:xfrm>
            <a:prstGeom prst="rect">
              <a:avLst/>
            </a:prstGeom>
          </p:spPr>
          <p:txBody>
            <a:bodyPr lIns="0" tIns="0" rIns="0" bIns="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buFontTx/>
                <a:buChar char="-"/>
              </a:pPr>
              <a:r>
                <a:rPr lang="da-DK" sz="1100" dirty="0">
                  <a:latin typeface="+mn-lt"/>
                </a:rPr>
                <a:t>Medlemmet modtager forebyggende og motiverende rådgivning inden for kost, rygning, alkohol, motion, søvn v. sygeplejerske</a:t>
              </a:r>
            </a:p>
            <a:p>
              <a:pPr>
                <a:spcAft>
                  <a:spcPts val="0"/>
                </a:spcAft>
                <a:buFontTx/>
                <a:buChar char="-"/>
              </a:pPr>
              <a:r>
                <a:rPr lang="da-DK" sz="1100" dirty="0">
                  <a:latin typeface="+mn-lt"/>
                </a:rPr>
                <a:t>Medlemmet modtager råd og vejledning om træning, smerter, genoptræningsøvelser v. fysioterapeut</a:t>
              </a:r>
            </a:p>
            <a:p>
              <a:pPr>
                <a:spcAft>
                  <a:spcPts val="0"/>
                </a:spcAft>
                <a:buFontTx/>
                <a:buChar char="-"/>
              </a:pPr>
              <a:r>
                <a:rPr lang="da-DK" sz="1100" dirty="0">
                  <a:latin typeface="+mn-lt"/>
                </a:rPr>
                <a:t>Medlemmet modtager rådgivning ved psykolog ifm. stress og mistrivsel</a:t>
              </a:r>
            </a:p>
            <a:p>
              <a:pPr>
                <a:spcAft>
                  <a:spcPts val="0"/>
                </a:spcAft>
                <a:buFontTx/>
                <a:buChar char="-"/>
              </a:pPr>
              <a:r>
                <a:rPr lang="da-DK" sz="1100" dirty="0">
                  <a:latin typeface="+mn-lt"/>
                </a:rPr>
                <a:t>Medlemmet modtager ”light” socialfaglig rådgivning v. behov</a:t>
              </a:r>
            </a:p>
          </p:txBody>
        </p:sp>
      </p:grpSp>
      <p:grpSp>
        <p:nvGrpSpPr>
          <p:cNvPr id="26" name="Gruppe 25">
            <a:extLst>
              <a:ext uri="{FF2B5EF4-FFF2-40B4-BE49-F238E27FC236}">
                <a16:creationId xmlns:a16="http://schemas.microsoft.com/office/drawing/2014/main" id="{3497D6E0-6C94-6097-DB5D-5D1DF3AC3426}"/>
              </a:ext>
            </a:extLst>
          </p:cNvPr>
          <p:cNvGrpSpPr>
            <a:grpSpLocks/>
          </p:cNvGrpSpPr>
          <p:nvPr/>
        </p:nvGrpSpPr>
        <p:grpSpPr>
          <a:xfrm>
            <a:off x="667828" y="2608626"/>
            <a:ext cx="3219811" cy="460576"/>
            <a:chOff x="6645267" y="-252328"/>
            <a:chExt cx="1957887" cy="242264"/>
          </a:xfrm>
        </p:grpSpPr>
        <p:sp>
          <p:nvSpPr>
            <p:cNvPr id="27" name="Text Placeholder 14">
              <a:extLst>
                <a:ext uri="{FF2B5EF4-FFF2-40B4-BE49-F238E27FC236}">
                  <a16:creationId xmlns:a16="http://schemas.microsoft.com/office/drawing/2014/main" id="{F189E04D-B498-4962-0766-AA90DF134AC8}"/>
                </a:ext>
              </a:extLst>
            </p:cNvPr>
            <p:cNvSpPr txBox="1">
              <a:spLocks/>
            </p:cNvSpPr>
            <p:nvPr/>
          </p:nvSpPr>
          <p:spPr>
            <a:xfrm>
              <a:off x="6645267" y="-252328"/>
              <a:ext cx="1957887" cy="90578"/>
            </a:xfrm>
            <a:prstGeom prst="rect">
              <a:avLst/>
            </a:prstGeom>
          </p:spPr>
          <p:txBody>
            <a:bodyPr lIns="0" tIns="0" rIns="0" bIns="0" anchor="b" anchorCtr="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da-DK" sz="1200" b="1" dirty="0">
                  <a:latin typeface="+mn-lt"/>
                </a:rPr>
                <a:t>Op til 4 samtaler à 30 minutters varighed</a:t>
              </a:r>
            </a:p>
          </p:txBody>
        </p:sp>
        <p:sp>
          <p:nvSpPr>
            <p:cNvPr id="28" name="Text Placeholder 14">
              <a:extLst>
                <a:ext uri="{FF2B5EF4-FFF2-40B4-BE49-F238E27FC236}">
                  <a16:creationId xmlns:a16="http://schemas.microsoft.com/office/drawing/2014/main" id="{D308A0AF-BC07-3B3C-D8DA-8A065C5D35F5}"/>
                </a:ext>
              </a:extLst>
            </p:cNvPr>
            <p:cNvSpPr txBox="1">
              <a:spLocks/>
            </p:cNvSpPr>
            <p:nvPr/>
          </p:nvSpPr>
          <p:spPr>
            <a:xfrm>
              <a:off x="6645267" y="-149741"/>
              <a:ext cx="1957887" cy="139677"/>
            </a:xfrm>
            <a:prstGeom prst="rect">
              <a:avLst/>
            </a:prstGeom>
          </p:spPr>
          <p:txBody>
            <a:bodyPr lIns="0" tIns="0" rIns="0" bIns="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buFontTx/>
                <a:buChar char="-"/>
              </a:pPr>
              <a:r>
                <a:rPr lang="da-DK" sz="1200" dirty="0">
                  <a:latin typeface="+mn-lt"/>
                </a:rPr>
                <a:t>Medlemmet modtager op til 4 samtaler</a:t>
              </a:r>
            </a:p>
            <a:p>
              <a:pPr>
                <a:spcAft>
                  <a:spcPts val="0"/>
                </a:spcAft>
                <a:buFontTx/>
                <a:buChar char="-"/>
              </a:pPr>
              <a:r>
                <a:rPr lang="da-DK" sz="1200" dirty="0">
                  <a:latin typeface="+mn-lt"/>
                </a:rPr>
                <a:t>Den enkelte sag betragtes som afsluttet såfremt der ikke har været aktivitet på sagen i 180 dage.</a:t>
              </a:r>
            </a:p>
          </p:txBody>
        </p:sp>
      </p:grpSp>
      <p:grpSp>
        <p:nvGrpSpPr>
          <p:cNvPr id="29" name="Gruppe 34">
            <a:extLst>
              <a:ext uri="{FF2B5EF4-FFF2-40B4-BE49-F238E27FC236}">
                <a16:creationId xmlns:a16="http://schemas.microsoft.com/office/drawing/2014/main" id="{A9378F89-1304-0EE5-6421-89524B840316}"/>
              </a:ext>
            </a:extLst>
          </p:cNvPr>
          <p:cNvGrpSpPr>
            <a:grpSpLocks/>
          </p:cNvGrpSpPr>
          <p:nvPr/>
        </p:nvGrpSpPr>
        <p:grpSpPr>
          <a:xfrm>
            <a:off x="4403582" y="1301158"/>
            <a:ext cx="3025039" cy="388096"/>
            <a:chOff x="6922339" y="-230776"/>
            <a:chExt cx="2231595" cy="239600"/>
          </a:xfrm>
        </p:grpSpPr>
        <p:sp>
          <p:nvSpPr>
            <p:cNvPr id="30" name="Text Placeholder 14">
              <a:extLst>
                <a:ext uri="{FF2B5EF4-FFF2-40B4-BE49-F238E27FC236}">
                  <a16:creationId xmlns:a16="http://schemas.microsoft.com/office/drawing/2014/main" id="{A6307379-A811-39FB-90D4-27C49C719AB3}"/>
                </a:ext>
              </a:extLst>
            </p:cNvPr>
            <p:cNvSpPr txBox="1">
              <a:spLocks/>
            </p:cNvSpPr>
            <p:nvPr/>
          </p:nvSpPr>
          <p:spPr>
            <a:xfrm>
              <a:off x="7181833" y="-230776"/>
              <a:ext cx="1646074" cy="73561"/>
            </a:xfrm>
            <a:prstGeom prst="rect">
              <a:avLst/>
            </a:prstGeom>
          </p:spPr>
          <p:txBody>
            <a:bodyPr lIns="0" tIns="0" rIns="0" bIns="0" anchor="b" anchorCtr="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None/>
              </a:pPr>
              <a:r>
                <a:rPr lang="da-DK" sz="1200" b="1" dirty="0">
                  <a:latin typeface="+mn-lt"/>
                </a:rPr>
                <a:t>Første kontakt</a:t>
              </a:r>
            </a:p>
          </p:txBody>
        </p:sp>
        <p:sp>
          <p:nvSpPr>
            <p:cNvPr id="31" name="Text Placeholder 14">
              <a:extLst>
                <a:ext uri="{FF2B5EF4-FFF2-40B4-BE49-F238E27FC236}">
                  <a16:creationId xmlns:a16="http://schemas.microsoft.com/office/drawing/2014/main" id="{B1727FEB-1EBB-3DC4-4754-B735688C1EC6}"/>
                </a:ext>
              </a:extLst>
            </p:cNvPr>
            <p:cNvSpPr txBox="1">
              <a:spLocks/>
            </p:cNvSpPr>
            <p:nvPr/>
          </p:nvSpPr>
          <p:spPr>
            <a:xfrm>
              <a:off x="6922339" y="-149741"/>
              <a:ext cx="2231595" cy="158565"/>
            </a:xfrm>
            <a:prstGeom prst="rect">
              <a:avLst/>
            </a:prstGeom>
          </p:spPr>
          <p:txBody>
            <a:bodyPr lIns="0" tIns="0" rIns="0" bIns="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None/>
              </a:pPr>
              <a:r>
                <a:rPr lang="da-DK" sz="1200" dirty="0">
                  <a:latin typeface="+mn-lt"/>
                </a:rPr>
                <a:t>Medlemmet ringer ind på 7080 8218 tilkoblet  IVR (Interactive Voice Respons)</a:t>
              </a:r>
            </a:p>
          </p:txBody>
        </p:sp>
      </p:grpSp>
      <p:grpSp>
        <p:nvGrpSpPr>
          <p:cNvPr id="32" name="Gruppe 21">
            <a:extLst>
              <a:ext uri="{FF2B5EF4-FFF2-40B4-BE49-F238E27FC236}">
                <a16:creationId xmlns:a16="http://schemas.microsoft.com/office/drawing/2014/main" id="{C7F993A6-657B-EC80-8077-7AB6CDD1CC24}"/>
              </a:ext>
            </a:extLst>
          </p:cNvPr>
          <p:cNvGrpSpPr>
            <a:grpSpLocks/>
          </p:cNvGrpSpPr>
          <p:nvPr/>
        </p:nvGrpSpPr>
        <p:grpSpPr>
          <a:xfrm>
            <a:off x="7692436" y="4828722"/>
            <a:ext cx="3608356" cy="738665"/>
            <a:chOff x="7490753" y="-231252"/>
            <a:chExt cx="2085396" cy="248871"/>
          </a:xfrm>
        </p:grpSpPr>
        <p:sp>
          <p:nvSpPr>
            <p:cNvPr id="33" name="Text Placeholder 14">
              <a:extLst>
                <a:ext uri="{FF2B5EF4-FFF2-40B4-BE49-F238E27FC236}">
                  <a16:creationId xmlns:a16="http://schemas.microsoft.com/office/drawing/2014/main" id="{3886A808-7B85-2501-A5A0-433805AAFD92}"/>
                </a:ext>
              </a:extLst>
            </p:cNvPr>
            <p:cNvSpPr txBox="1">
              <a:spLocks/>
            </p:cNvSpPr>
            <p:nvPr/>
          </p:nvSpPr>
          <p:spPr>
            <a:xfrm>
              <a:off x="7490753" y="-231252"/>
              <a:ext cx="1952752" cy="81510"/>
            </a:xfrm>
            <a:prstGeom prst="rect">
              <a:avLst/>
            </a:prstGeom>
          </p:spPr>
          <p:txBody>
            <a:bodyPr lIns="0" tIns="0" rIns="0" bIns="0" anchor="b" anchorCtr="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da-DK" sz="1200" b="1" dirty="0">
                  <a:latin typeface="+mn-lt"/>
                </a:rPr>
                <a:t>Indledende snak/screening v. sygeplejerske eller fysioterapeut</a:t>
              </a:r>
            </a:p>
          </p:txBody>
        </p:sp>
        <p:sp>
          <p:nvSpPr>
            <p:cNvPr id="34" name="Text Placeholder 14">
              <a:extLst>
                <a:ext uri="{FF2B5EF4-FFF2-40B4-BE49-F238E27FC236}">
                  <a16:creationId xmlns:a16="http://schemas.microsoft.com/office/drawing/2014/main" id="{01855370-013D-4F49-98BC-B4CEB5B67DA6}"/>
                </a:ext>
              </a:extLst>
            </p:cNvPr>
            <p:cNvSpPr txBox="1">
              <a:spLocks/>
            </p:cNvSpPr>
            <p:nvPr/>
          </p:nvSpPr>
          <p:spPr>
            <a:xfrm>
              <a:off x="7490754" y="-149741"/>
              <a:ext cx="2085395" cy="167360"/>
            </a:xfrm>
            <a:prstGeom prst="rect">
              <a:avLst/>
            </a:prstGeom>
          </p:spPr>
          <p:txBody>
            <a:bodyPr lIns="0" tIns="0" rIns="0" bIns="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buFontTx/>
                <a:buChar char="-"/>
              </a:pPr>
              <a:r>
                <a:rPr lang="da-DK" sz="1100" dirty="0">
                  <a:latin typeface="+mn-lt"/>
                </a:rPr>
                <a:t>Medlemmet oplyser hvilken brancheorganisation, de er medlem af.</a:t>
              </a:r>
            </a:p>
            <a:p>
              <a:pPr>
                <a:spcAft>
                  <a:spcPts val="0"/>
                </a:spcAft>
                <a:buFontTx/>
                <a:buChar char="-"/>
              </a:pPr>
              <a:r>
                <a:rPr lang="da-DK" sz="1100" dirty="0">
                  <a:latin typeface="+mn-lt"/>
                </a:rPr>
                <a:t>Falck Healthcare indhenter samtykke pr. e-mail for at kunne imødekomme journalkrav, med mindre andet aftales</a:t>
              </a:r>
            </a:p>
          </p:txBody>
        </p:sp>
      </p:grpSp>
      <p:grpSp>
        <p:nvGrpSpPr>
          <p:cNvPr id="35" name="Gruppe 28">
            <a:extLst>
              <a:ext uri="{FF2B5EF4-FFF2-40B4-BE49-F238E27FC236}">
                <a16:creationId xmlns:a16="http://schemas.microsoft.com/office/drawing/2014/main" id="{94086DA5-A6BC-439E-1A93-F042BCD651EF}"/>
              </a:ext>
            </a:extLst>
          </p:cNvPr>
          <p:cNvGrpSpPr>
            <a:grpSpLocks/>
          </p:cNvGrpSpPr>
          <p:nvPr/>
        </p:nvGrpSpPr>
        <p:grpSpPr>
          <a:xfrm>
            <a:off x="7872084" y="2609854"/>
            <a:ext cx="3428708" cy="994750"/>
            <a:chOff x="7442665" y="-777661"/>
            <a:chExt cx="1631376" cy="1247511"/>
          </a:xfrm>
        </p:grpSpPr>
        <p:sp>
          <p:nvSpPr>
            <p:cNvPr id="36" name="Text Placeholder 14">
              <a:extLst>
                <a:ext uri="{FF2B5EF4-FFF2-40B4-BE49-F238E27FC236}">
                  <a16:creationId xmlns:a16="http://schemas.microsoft.com/office/drawing/2014/main" id="{056FFB6D-3E6D-7F0E-4A6C-C25D8454126B}"/>
                </a:ext>
              </a:extLst>
            </p:cNvPr>
            <p:cNvSpPr txBox="1">
              <a:spLocks/>
            </p:cNvSpPr>
            <p:nvPr/>
          </p:nvSpPr>
          <p:spPr>
            <a:xfrm>
              <a:off x="7445719" y="-777661"/>
              <a:ext cx="1628322" cy="310560"/>
            </a:xfrm>
            <a:prstGeom prst="rect">
              <a:avLst/>
            </a:prstGeom>
          </p:spPr>
          <p:txBody>
            <a:bodyPr lIns="0" tIns="0" rIns="0" bIns="0" anchor="b" anchorCtr="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da-DK" sz="1200" b="1" dirty="0">
                  <a:latin typeface="+mn-lt"/>
                </a:rPr>
                <a:t>Medlemmet bliver præsenteret for 2 muligheder:</a:t>
              </a:r>
            </a:p>
          </p:txBody>
        </p:sp>
        <p:sp>
          <p:nvSpPr>
            <p:cNvPr id="37" name="Text Placeholder 14">
              <a:extLst>
                <a:ext uri="{FF2B5EF4-FFF2-40B4-BE49-F238E27FC236}">
                  <a16:creationId xmlns:a16="http://schemas.microsoft.com/office/drawing/2014/main" id="{69A50161-1028-CF89-9E75-8A83217D2DBE}"/>
                </a:ext>
              </a:extLst>
            </p:cNvPr>
            <p:cNvSpPr txBox="1">
              <a:spLocks/>
            </p:cNvSpPr>
            <p:nvPr/>
          </p:nvSpPr>
          <p:spPr>
            <a:xfrm>
              <a:off x="7442665" y="-415246"/>
              <a:ext cx="1586966" cy="885096"/>
            </a:xfrm>
            <a:prstGeom prst="rect">
              <a:avLst/>
            </a:prstGeom>
          </p:spPr>
          <p:txBody>
            <a:bodyPr lIns="0" tIns="0" rIns="0" bIns="0"/>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Aft>
                  <a:spcPts val="0"/>
                </a:spcAft>
                <a:buAutoNum type="arabicParenR"/>
              </a:pPr>
              <a:r>
                <a:rPr lang="da-DK" sz="1100" dirty="0">
                  <a:latin typeface="+mn-lt"/>
                </a:rPr>
                <a:t>Ønsker du rådgivning om mental trivsel, kost, rygning, alkohol eller søvn – tast 1</a:t>
              </a:r>
            </a:p>
            <a:p>
              <a:pPr marL="228600" indent="-228600">
                <a:spcAft>
                  <a:spcPts val="0"/>
                </a:spcAft>
                <a:buAutoNum type="arabicParenR"/>
              </a:pPr>
              <a:r>
                <a:rPr lang="da-DK" sz="1100" dirty="0">
                  <a:latin typeface="+mn-lt"/>
                </a:rPr>
                <a:t>Ønsker du rådgivning om fysisk trivsel – tast 2</a:t>
              </a:r>
            </a:p>
            <a:p>
              <a:pPr marL="0" indent="0">
                <a:spcAft>
                  <a:spcPts val="0"/>
                </a:spcAft>
                <a:buNone/>
              </a:pPr>
              <a:endParaRPr lang="da-DK" sz="1100" dirty="0">
                <a:latin typeface="+mn-lt"/>
              </a:endParaRPr>
            </a:p>
          </p:txBody>
        </p:sp>
      </p:grpSp>
    </p:spTree>
    <p:extLst>
      <p:ext uri="{BB962C8B-B14F-4D97-AF65-F5344CB8AC3E}">
        <p14:creationId xmlns:p14="http://schemas.microsoft.com/office/powerpoint/2010/main" val="2496101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3TQ8JA6o.eQE68teGsP1N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KOLLEGA00" val="AVU"/>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KOLLEGA00" val="BOE"/>
</p:tagLst>
</file>

<file path=ppt/theme/theme1.xml><?xml version="1.0" encoding="utf-8"?>
<a:theme xmlns:a="http://schemas.openxmlformats.org/drawingml/2006/main" name="PFA">
  <a:themeElements>
    <a:clrScheme name="201015_PFA">
      <a:dk1>
        <a:sysClr val="windowText" lastClr="000000"/>
      </a:dk1>
      <a:lt1>
        <a:sysClr val="window" lastClr="FFFFFF"/>
      </a:lt1>
      <a:dk2>
        <a:srgbClr val="666666"/>
      </a:dk2>
      <a:lt2>
        <a:srgbClr val="CCCCCC"/>
      </a:lt2>
      <a:accent1>
        <a:srgbClr val="990000"/>
      </a:accent1>
      <a:accent2>
        <a:srgbClr val="AD3333"/>
      </a:accent2>
      <a:accent3>
        <a:srgbClr val="C26666"/>
      </a:accent3>
      <a:accent4>
        <a:srgbClr val="D69999"/>
      </a:accent4>
      <a:accent5>
        <a:srgbClr val="EBCCCC"/>
      </a:accent5>
      <a:accent6>
        <a:srgbClr val="F5E5E5"/>
      </a:accent6>
      <a:hlink>
        <a:srgbClr val="000000"/>
      </a:hlink>
      <a:folHlink>
        <a:srgbClr val="999999"/>
      </a:folHlink>
    </a:clrScheme>
    <a:fontScheme name="170905_PFA">
      <a:majorFont>
        <a:latin typeface="Book Antiqua"/>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bg2"/>
          </a:solidFill>
        </a:ln>
      </a:spPr>
      <a:bodyPr rtlCol="0" anchor="ctr"/>
      <a:lstStyle>
        <a:defPPr algn="ctr">
          <a:lnSpc>
            <a:spcPct val="108000"/>
          </a:lnSpc>
          <a:defRPr sz="1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8000"/>
          </a:lnSpc>
          <a:defRPr sz="1000" dirty="0" err="1" smtClean="0"/>
        </a:defPPr>
      </a:lstStyle>
    </a:txDef>
  </a:objectDefaults>
  <a:extraClrSchemeLst/>
  <a:custClrLst>
    <a:custClr name="Petroleum 100%">
      <a:srgbClr val="016168"/>
    </a:custClr>
    <a:custClr name="Petroleum 80%">
      <a:srgbClr val="348186"/>
    </a:custClr>
    <a:custClr name="Petroleum 60%">
      <a:srgbClr val="67A0A4"/>
    </a:custClr>
    <a:custClr name="Petroleum 40%">
      <a:srgbClr val="99C0C3"/>
    </a:custClr>
    <a:custClr name="Petroleum 20%">
      <a:srgbClr val="CCDFE1"/>
    </a:custClr>
    <a:custClr name="Petroleum 10%">
      <a:srgbClr val="E6EFF0"/>
    </a:custClr>
    <a:custClr name="White">
      <a:srgbClr val="FFFFFF"/>
    </a:custClr>
    <a:custClr name="White">
      <a:srgbClr val="FFFFFF"/>
    </a:custClr>
    <a:custClr name="White">
      <a:srgbClr val="FFFFFF"/>
    </a:custClr>
    <a:custClr name="White">
      <a:srgbClr val="FFFFFF"/>
    </a:custClr>
    <a:custClr name="Black 100%">
      <a:srgbClr val="000000"/>
    </a:custClr>
    <a:custClr name="Black 80%">
      <a:srgbClr val="333333"/>
    </a:custClr>
    <a:custClr name="Black 60%">
      <a:srgbClr val="666666"/>
    </a:custClr>
    <a:custClr name="Black 40%">
      <a:srgbClr val="999999"/>
    </a:custClr>
    <a:custClr name="Black 20%">
      <a:srgbClr val="CCCCCC"/>
    </a:custClr>
    <a:custClr name="Black 10%">
      <a:srgbClr val="E3E3E3"/>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PFA" id="{99C620E2-0469-4C6A-B180-8F121B7DDA11}" vid="{BC6358BF-23AE-4C8C-96FB-1ED558BABB9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SHAPEINFO>
  <USER>mcr</USER>
  <TIMESTAMP>04-02-2024 21:24:34</TIMESTAMP>
  <IMAGENAME>PFA_Billedbank_2023_151_motion_LAA-LJS</IMAGENAME>
  <COLLEAGUES>LAA-LJS</COLLEAGUES>
</SHAPEINFO>
</file>

<file path=customXml/item2.xml><?xml version="1.0" encoding="utf-8"?>
<SHAPEINFO>
  <USER>mcr</USER>
  <TIMESTAMP>04-02-2024 21:24:51</TIMESTAMP>
  <IMAGENAME>PFA_Billedbank_2023_137_kontor_VHO</IMAGENAME>
  <COLLEAGUES>VHO</COLLEAGUES>
</SHAPEINFO>
</file>

<file path=customXml/item3.xml><?xml version="1.0" encoding="utf-8"?>
<SHAPEINFO>
  <USER>mcr</USER>
  <TIMESTAMP>04-02-2024 21:25:08</TIMESTAMP>
  <IMAGENAME>PFA_Billedbank_2023_083_kontor_AVU</IMAGENAME>
  <COLLEAGUES>AVU</COLLEAGUES>
</SHAPEINFO>
</file>

<file path=customXml/item4.xml><?xml version="1.0" encoding="utf-8"?>
<SHAPEINFO>
  <USER>mcr</USER>
  <TIMESTAMP>04-02-2024 21:26:09</TIMESTAMP>
  <IMAGENAME>PFA_Billedbank_2023_087_kontor_BOE</IMAGENAME>
  <COLLEAGUES>BOE</COLLEAGUES>
</SHAPEINFO>
</file>

<file path=customXml/item5.xml><?xml version="1.0" encoding="utf-8"?>
<SHAPEINFO>
  <USER>mcr</USER>
  <TIMESTAMP>04-02-2024 21:24:13</TIMESTAMP>
  <IMAGENAME>PFA_Billedbank_2023_172_udendors_LAA</IMAGENAME>
  <COLLEAGUES>LAA</COLLEAGUES>
</SHAPEINFO>
</file>

<file path=customXml/itemProps1.xml><?xml version="1.0" encoding="utf-8"?>
<ds:datastoreItem xmlns:ds="http://schemas.openxmlformats.org/officeDocument/2006/customXml" ds:itemID="{10194444-2E88-41CF-ABD3-59A80CEF4D14}">
  <ds:schemaRefs/>
</ds:datastoreItem>
</file>

<file path=customXml/itemProps2.xml><?xml version="1.0" encoding="utf-8"?>
<ds:datastoreItem xmlns:ds="http://schemas.openxmlformats.org/officeDocument/2006/customXml" ds:itemID="{46718DBB-ED49-4B56-8524-F183F157D64D}">
  <ds:schemaRefs/>
</ds:datastoreItem>
</file>

<file path=customXml/itemProps3.xml><?xml version="1.0" encoding="utf-8"?>
<ds:datastoreItem xmlns:ds="http://schemas.openxmlformats.org/officeDocument/2006/customXml" ds:itemID="{2053D603-305F-432A-A3B0-DCAE5E13263E}">
  <ds:schemaRefs/>
</ds:datastoreItem>
</file>

<file path=customXml/itemProps4.xml><?xml version="1.0" encoding="utf-8"?>
<ds:datastoreItem xmlns:ds="http://schemas.openxmlformats.org/officeDocument/2006/customXml" ds:itemID="{F2E00607-C872-42F4-85AE-DBDCB110668F}">
  <ds:schemaRefs/>
</ds:datastoreItem>
</file>

<file path=customXml/itemProps5.xml><?xml version="1.0" encoding="utf-8"?>
<ds:datastoreItem xmlns:ds="http://schemas.openxmlformats.org/officeDocument/2006/customXml" ds:itemID="{9A7F41BF-FB26-4F14-A3DB-0395EB10548B}">
  <ds:schemaRefs/>
</ds:datastoreItem>
</file>

<file path=docProps/app.xml><?xml version="1.0" encoding="utf-8"?>
<Properties xmlns="http://schemas.openxmlformats.org/officeDocument/2006/extended-properties" xmlns:vt="http://schemas.openxmlformats.org/officeDocument/2006/docPropsVTypes">
  <Template>Default Theme</Template>
  <TotalTime>1995</TotalTime>
  <Words>758</Words>
  <Application>Microsoft Macintosh PowerPoint</Application>
  <PresentationFormat>Widescreen</PresentationFormat>
  <Paragraphs>83</Paragraphs>
  <Slides>6</Slides>
  <Notes>3</Notes>
  <HiddenSlides>0</HiddenSlides>
  <MMClips>0</MMClips>
  <ScaleCrop>false</ScaleCrop>
  <HeadingPairs>
    <vt:vector size="8" baseType="variant">
      <vt:variant>
        <vt:lpstr>Benyttede skrifttyper</vt:lpstr>
      </vt:variant>
      <vt:variant>
        <vt:i4>6</vt:i4>
      </vt:variant>
      <vt:variant>
        <vt:lpstr>Tema</vt:lpstr>
      </vt:variant>
      <vt:variant>
        <vt:i4>1</vt:i4>
      </vt:variant>
      <vt:variant>
        <vt:lpstr>Integrerede OLE-servere</vt:lpstr>
      </vt:variant>
      <vt:variant>
        <vt:i4>1</vt:i4>
      </vt:variant>
      <vt:variant>
        <vt:lpstr>Slidetitler</vt:lpstr>
      </vt:variant>
      <vt:variant>
        <vt:i4>6</vt:i4>
      </vt:variant>
    </vt:vector>
  </HeadingPairs>
  <TitlesOfParts>
    <vt:vector size="14" baseType="lpstr">
      <vt:lpstr>Arial</vt:lpstr>
      <vt:lpstr>Book Antiqua</vt:lpstr>
      <vt:lpstr>Calibri</vt:lpstr>
      <vt:lpstr>SignaColumn-Light</vt:lpstr>
      <vt:lpstr>Verdana</vt:lpstr>
      <vt:lpstr>Wingdings</vt:lpstr>
      <vt:lpstr>PFA</vt:lpstr>
      <vt:lpstr>think-cell Slide</vt:lpstr>
      <vt:lpstr>Trivselslinjen 2024</vt:lpstr>
      <vt:lpstr>Trivselslinjen er en telefonisk rådgivningslinje og en naturlig forlængelse af jeres medlemstilbud </vt:lpstr>
      <vt:lpstr>Med Trivselslinjen kan jeres medlemmer få professionel rådgivning om sundhed og trivsel</vt:lpstr>
      <vt:lpstr>Der ydes ”light” socialfaglig rådgivning ved behov</vt:lpstr>
      <vt:lpstr>Tidsramme for rådgivning</vt:lpstr>
      <vt:lpstr>Beskrivelse af forløb - Visitationsprocedure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trivsel blandt politifolk</dc:title>
  <dc:creator>Dominique Eggers-Lura</dc:creator>
  <cp:lastModifiedBy>Magnus Harald Haslebo</cp:lastModifiedBy>
  <cp:revision>27</cp:revision>
  <cp:lastPrinted>2023-06-07T06:55:34Z</cp:lastPrinted>
  <dcterms:created xsi:type="dcterms:W3CDTF">2023-03-20T09:52:15Z</dcterms:created>
  <dcterms:modified xsi:type="dcterms:W3CDTF">2024-03-05T07:08:30Z</dcterms:modified>
</cp:coreProperties>
</file>